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99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624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72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98" algn="l" defTabSz="91424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ktop view Dark" id="{4802C303-5431-4143-B1B7-B586D9D3ABF5}">
          <p14:sldIdLst>
            <p14:sldId id="269"/>
            <p14:sldId id="257"/>
            <p14:sldId id="258"/>
            <p14:sldId id="270"/>
            <p14:sldId id="259"/>
          </p14:sldIdLst>
        </p14:section>
        <p14:section name="Desktop view Light" id="{3A76715E-9FDB-4E02-BF96-C866D0126787}">
          <p14:sldIdLst>
            <p14:sldId id="260"/>
            <p14:sldId id="261"/>
            <p14:sldId id="262"/>
            <p14:sldId id="263"/>
          </p14:sldIdLst>
        </p14:section>
        <p14:section name="Mobile view Dark" id="{C6813FB0-4F8B-4C61-8E93-09F84ADBEA67}">
          <p14:sldIdLst>
            <p14:sldId id="264"/>
            <p14:sldId id="265"/>
          </p14:sldIdLst>
        </p14:section>
        <p14:section name="Mobile view light" id="{2FCD9661-20E2-4F67-88C4-CC17A77C8EDD}">
          <p14:sldIdLst>
            <p14:sldId id="266"/>
            <p14:sldId id="267"/>
          </p14:sldIdLst>
        </p14:section>
        <p14:section name="Setup" id="{8681CFCD-262F-4024-9A8A-23ADF0E5AC77}">
          <p14:sldIdLst>
            <p14:sldId id="268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B7472A"/>
    <a:srgbClr val="2B2625"/>
    <a:srgbClr val="F3F3F3"/>
    <a:srgbClr val="C7C7C7"/>
    <a:srgbClr val="D2D2D2"/>
    <a:srgbClr val="534947"/>
    <a:srgbClr val="233E63"/>
    <a:srgbClr val="3F73A7"/>
    <a:srgbClr val="111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8" autoAdjust="0"/>
    <p:restoredTop sz="94660"/>
  </p:normalViewPr>
  <p:slideViewPr>
    <p:cSldViewPr snapToGrid="0">
      <p:cViewPr>
        <p:scale>
          <a:sx n="100" d="100"/>
          <a:sy n="100" d="100"/>
        </p:scale>
        <p:origin x="34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omon ozoemenam" userId="e9c497bf7611b79e" providerId="LiveId" clId="{B1E60B72-8C7D-4548-A6F9-7952DCD72ABB}"/>
    <pc:docChg chg="undo custSel addSld delSld modSld modMainMaster addSection modSection">
      <pc:chgData name="solomon ozoemenam" userId="e9c497bf7611b79e" providerId="LiveId" clId="{B1E60B72-8C7D-4548-A6F9-7952DCD72ABB}" dt="2021-03-14T11:15:40.040" v="1241" actId="47"/>
      <pc:docMkLst>
        <pc:docMk/>
      </pc:docMkLst>
      <pc:sldChg chg="addSp delSp modSp del mod modTransition">
        <pc:chgData name="solomon ozoemenam" userId="e9c497bf7611b79e" providerId="LiveId" clId="{B1E60B72-8C7D-4548-A6F9-7952DCD72ABB}" dt="2021-03-14T11:15:40.040" v="1241" actId="47"/>
        <pc:sldMkLst>
          <pc:docMk/>
          <pc:sldMk cId="3761960559" sldId="256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1" creationId="{330F699F-523D-4051-81CB-2921136B792B}"/>
          </ac:spMkLst>
        </pc:spChg>
        <pc:spChg chg="mod">
          <ac:chgData name="solomon ozoemenam" userId="e9c497bf7611b79e" providerId="LiveId" clId="{B1E60B72-8C7D-4548-A6F9-7952DCD72ABB}" dt="2021-03-14T11:13:30.784" v="1229" actId="1076"/>
          <ac:spMkLst>
            <pc:docMk/>
            <pc:sldMk cId="3761960559" sldId="256"/>
            <ac:spMk id="12" creationId="{8FC4A040-C06D-4C1A-BCF3-18F231C22DA5}"/>
          </ac:spMkLst>
        </pc:spChg>
        <pc:spChg chg="mod">
          <ac:chgData name="solomon ozoemenam" userId="e9c497bf7611b79e" providerId="LiveId" clId="{B1E60B72-8C7D-4548-A6F9-7952DCD72ABB}" dt="2021-03-14T11:13:37.128" v="1230" actId="1076"/>
          <ac:spMkLst>
            <pc:docMk/>
            <pc:sldMk cId="3761960559" sldId="256"/>
            <ac:spMk id="13" creationId="{C8CE43D3-811A-4DBF-81EC-2405FAD8D47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4" creationId="{5C315E3A-FDEE-4CB1-8990-F3278BAB7AF8}"/>
          </ac:spMkLst>
        </pc:spChg>
        <pc:spChg chg="mod">
          <ac:chgData name="solomon ozoemenam" userId="e9c497bf7611b79e" providerId="LiveId" clId="{B1E60B72-8C7D-4548-A6F9-7952DCD72ABB}" dt="2021-03-14T11:13:47.753" v="1232" actId="1076"/>
          <ac:spMkLst>
            <pc:docMk/>
            <pc:sldMk cId="3761960559" sldId="256"/>
            <ac:spMk id="15" creationId="{BEE32D85-2889-49EA-A7E8-02C8AC48C3F5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761960559" sldId="256"/>
            <ac:spMk id="16" creationId="{58FE87C3-DEA1-459A-A409-6691A5D00432}"/>
          </ac:spMkLst>
        </pc:spChg>
        <pc:spChg chg="mod">
          <ac:chgData name="solomon ozoemenam" userId="e9c497bf7611b79e" providerId="LiveId" clId="{B1E60B72-8C7D-4548-A6F9-7952DCD72ABB}" dt="2021-03-14T11:13:22.800" v="1227" actId="1076"/>
          <ac:spMkLst>
            <pc:docMk/>
            <pc:sldMk cId="3761960559" sldId="256"/>
            <ac:spMk id="18" creationId="{A3A69F09-B2B7-4B2D-A756-D06914B71684}"/>
          </ac:spMkLst>
        </pc:spChg>
        <pc:spChg chg="mod">
          <ac:chgData name="solomon ozoemenam" userId="e9c497bf7611b79e" providerId="LiveId" clId="{B1E60B72-8C7D-4548-A6F9-7952DCD72ABB}" dt="2021-03-14T11:13:27" v="1228" actId="1076"/>
          <ac:spMkLst>
            <pc:docMk/>
            <pc:sldMk cId="3761960559" sldId="256"/>
            <ac:spMk id="19" creationId="{E3EF3542-2B77-414B-A9EB-332A23F28B87}"/>
          </ac:spMkLst>
        </pc:spChg>
        <pc:spChg chg="mod ord">
          <ac:chgData name="solomon ozoemenam" userId="e9c497bf7611b79e" providerId="LiveId" clId="{B1E60B72-8C7D-4548-A6F9-7952DCD72ABB}" dt="2021-03-14T11:07:57.451" v="1155" actId="167"/>
          <ac:spMkLst>
            <pc:docMk/>
            <pc:sldMk cId="3761960559" sldId="256"/>
            <ac:spMk id="22" creationId="{59F55F42-A584-4819-9C05-EBE00A662E79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17" creationId="{6BFA2AC4-A1BC-438E-AD52-6F35DD3BC22A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0" creationId="{FF17BF55-5F19-43C6-AE22-3E2A9F23DC87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761960559" sldId="256"/>
            <ac:grpSpMk id="21" creationId="{D5BA1BB6-FA2C-43C4-9DA1-BE894FAC4D06}"/>
          </ac:grpSpMkLst>
        </pc:grpChg>
        <pc:picChg chg="add del mod">
          <ac:chgData name="solomon ozoemenam" userId="e9c497bf7611b79e" providerId="LiveId" clId="{B1E60B72-8C7D-4548-A6F9-7952DCD72ABB}" dt="2021-03-14T11:07:52.168" v="1154" actId="478"/>
          <ac:picMkLst>
            <pc:docMk/>
            <pc:sldMk cId="3761960559" sldId="256"/>
            <ac:picMk id="9" creationId="{03417C4C-A55C-40EB-88A9-0D185275BDA6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3456822371" sldId="257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3" creationId="{193F52DB-BBF9-4300-A778-4DC60E577B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5" creationId="{E66CE59E-9435-4B3C-A3C5-D1AF824CEAF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6" creationId="{2A91FF46-C8BA-4015-8C08-2ACF0A45EEB1}"/>
          </ac:spMkLst>
        </pc:spChg>
        <pc:spChg chg="mod">
          <ac:chgData name="solomon ozoemenam" userId="e9c497bf7611b79e" providerId="LiveId" clId="{B1E60B72-8C7D-4548-A6F9-7952DCD72ABB}" dt="2021-03-14T11:09:32.561" v="1171" actId="403"/>
          <ac:spMkLst>
            <pc:docMk/>
            <pc:sldMk cId="3456822371" sldId="257"/>
            <ac:spMk id="7" creationId="{4617062E-09FD-417E-AB8D-00394BF6F7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9" creationId="{B2561234-72BE-4E39-BAD7-5276071E528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456822371" sldId="257"/>
            <ac:spMk id="10" creationId="{596934CC-5407-484E-98A4-0BA8C7ED6AA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4" creationId="{75C7100D-7DD3-419B-AA57-A673ACCC904E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456822371" sldId="257"/>
            <ac:grpSpMk id="8" creationId="{9F9B1670-C69D-4E7C-BD01-8AC726E07070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456822371" sldId="257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3:59.222" v="1020" actId="1076"/>
          <ac:picMkLst>
            <pc:docMk/>
            <pc:sldMk cId="3456822371" sldId="257"/>
            <ac:picMk id="14" creationId="{8C59A24D-5A55-4379-9957-4DED946932BA}"/>
          </ac:picMkLst>
        </pc:pic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1432611451" sldId="258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2" creationId="{9407365F-48A7-4596-866F-76569E575A0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4" creationId="{1698BAB8-2925-4F67-9FB0-1DB2ED0D219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6" creationId="{4FCC1B22-A6FC-4237-A5E2-E07D47EFB49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7" creationId="{2E403B05-303D-4EEA-B0D4-5A8215EE5A2E}"/>
          </ac:spMkLst>
        </pc:spChg>
        <pc:spChg chg="mod">
          <ac:chgData name="solomon ozoemenam" userId="e9c497bf7611b79e" providerId="LiveId" clId="{B1E60B72-8C7D-4548-A6F9-7952DCD72ABB}" dt="2021-03-14T11:09:40.376" v="1179" actId="403"/>
          <ac:spMkLst>
            <pc:docMk/>
            <pc:sldMk cId="1432611451" sldId="258"/>
            <ac:spMk id="8" creationId="{B37E803D-4E25-4871-A719-11313611369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0" creationId="{FA89277C-B9B8-466D-B0ED-0E3E9E8EECA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1432611451" sldId="258"/>
            <ac:spMk id="11" creationId="{E6295632-53A8-4920-8F4B-B510C078ECDB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5" creationId="{90505A57-C44D-4BA8-8408-FF295B3F0ACC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1432611451" sldId="258"/>
            <ac:grpSpMk id="9" creationId="{1E39D1E0-0515-4E35-BD64-2D81EC204EFA}"/>
          </ac:grpSpMkLst>
        </pc:grpChg>
      </pc:sldChg>
      <pc:sldChg chg="modSp mod modTransition">
        <pc:chgData name="solomon ozoemenam" userId="e9c497bf7611b79e" providerId="LiveId" clId="{B1E60B72-8C7D-4548-A6F9-7952DCD72ABB}" dt="2021-03-14T11:11:23.772" v="1223"/>
        <pc:sldMkLst>
          <pc:docMk/>
          <pc:sldMk cId="2028330329" sldId="259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9" creationId="{ECE040BE-64E4-4657-9386-3C2B738F3F4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3" creationId="{C1C164F4-0693-467A-9097-C28315CCB99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4" creationId="{D40342F3-85C9-4E01-AEFE-5B5D9196A767}"/>
          </ac:spMkLst>
        </pc:spChg>
        <pc:spChg chg="mod">
          <ac:chgData name="solomon ozoemenam" userId="e9c497bf7611b79e" providerId="LiveId" clId="{B1E60B72-8C7D-4548-A6F9-7952DCD72ABB}" dt="2021-03-14T11:09:48.216" v="1187" actId="403"/>
          <ac:spMkLst>
            <pc:docMk/>
            <pc:sldMk cId="2028330329" sldId="259"/>
            <ac:spMk id="15" creationId="{8BADCD3A-3107-4C18-AA93-0EBEE49B0A0C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7" creationId="{B12FC60D-9DB3-4A7F-92E5-59A37B681A5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8" creationId="{B21C9C1B-8833-4F77-9889-A4DAD982D2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028330329" sldId="259"/>
            <ac:spMk id="22" creationId="{AD16A8CA-BD47-48DB-A305-B8450AF5C732}"/>
          </ac:spMkLst>
        </pc:spChg>
        <pc:spChg chg="mod">
          <ac:chgData name="solomon ozoemenam" userId="e9c497bf7611b79e" providerId="LiveId" clId="{B1E60B72-8C7D-4548-A6F9-7952DCD72ABB}" dt="2021-03-14T11:03:37.136" v="1125" actId="403"/>
          <ac:spMkLst>
            <pc:docMk/>
            <pc:sldMk cId="2028330329" sldId="259"/>
            <ac:spMk id="32" creationId="{54E15FC3-0780-44B6-8DDF-148C751C7586}"/>
          </ac:spMkLst>
        </pc:s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16" creationId="{E173B3D1-1F75-489E-9A07-EDAF4CFFC07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028330329" sldId="259"/>
            <ac:grpSpMk id="31" creationId="{ACF9ED4F-EF81-4639-8F9C-FB006410C24F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2028330329" sldId="259"/>
            <ac:picMk id="30" creationId="{D7C098E9-843A-4CC1-90D2-D86B30FBC7E7}"/>
          </ac:picMkLst>
        </pc:picChg>
      </pc:sldChg>
      <pc:sldChg chg="addSp delSp modSp mod modTransition">
        <pc:chgData name="solomon ozoemenam" userId="e9c497bf7611b79e" providerId="LiveId" clId="{B1E60B72-8C7D-4548-A6F9-7952DCD72ABB}" dt="2021-03-14T11:11:23.772" v="1223"/>
        <pc:sldMkLst>
          <pc:docMk/>
          <pc:sldMk cId="4184090649" sldId="260"/>
        </pc:sldMkLst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4" creationId="{969668D7-2746-4631-BA05-302EF9E5EF25}"/>
          </ac:spMkLst>
        </pc:spChg>
        <pc:spChg chg="mod topLvl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5" creationId="{E6D83F20-5483-46D7-AC95-71E585587151}"/>
          </ac:spMkLst>
        </pc:spChg>
        <pc:spChg chg="mod topLvl">
          <ac:chgData name="solomon ozoemenam" userId="e9c497bf7611b79e" providerId="LiveId" clId="{B1E60B72-8C7D-4548-A6F9-7952DCD72ABB}" dt="2021-03-14T11:09:57.881" v="1197" actId="404"/>
          <ac:spMkLst>
            <pc:docMk/>
            <pc:sldMk cId="4184090649" sldId="260"/>
            <ac:spMk id="26" creationId="{B8EBAFBD-62A0-4C08-8A81-FB2974742110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8" creationId="{D2E9FB02-81DD-41AC-95E2-09BE1FDE788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29" creationId="{F6A8CC7F-7AC4-47AB-85F3-76C05264F911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1" creationId="{50220A30-FECF-47E0-B110-93BC46CCB867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2" creationId="{4E4A911B-6D61-4420-9E81-2233C5A3A35E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3" creationId="{87D736CF-9E06-41E2-863E-480340BC85D4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5" creationId="{DC90933C-AD67-4E56-B79F-632F6C62A3FA}"/>
          </ac:spMkLst>
        </pc:spChg>
        <pc:spChg chg="mod">
          <ac:chgData name="solomon ozoemenam" userId="e9c497bf7611b79e" providerId="LiveId" clId="{B1E60B72-8C7D-4548-A6F9-7952DCD72ABB}" dt="2021-03-13T22:28:54.710" v="3"/>
          <ac:spMkLst>
            <pc:docMk/>
            <pc:sldMk cId="4184090649" sldId="260"/>
            <ac:spMk id="36" creationId="{4F39AE9E-5333-4BD9-B410-5591D818D1C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39" creationId="{EEA95777-D347-4D82-8504-C1EE0219BB43}"/>
          </ac:spMkLst>
        </pc:spChg>
        <pc:spChg chg="mod">
          <ac:chgData name="solomon ozoemenam" userId="e9c497bf7611b79e" providerId="LiveId" clId="{B1E60B72-8C7D-4548-A6F9-7952DCD72ABB}" dt="2021-03-14T11:07:02.993" v="1142" actId="403"/>
          <ac:spMkLst>
            <pc:docMk/>
            <pc:sldMk cId="4184090649" sldId="260"/>
            <ac:spMk id="40" creationId="{7AB00297-7E09-4D29-A064-9145CAC00F3A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4184090649" sldId="260"/>
            <ac:spMk id="41" creationId="{8FE586CC-B825-41A7-91F5-7A8773B5C19A}"/>
          </ac:spMkLst>
        </pc:s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" creationId="{E78D4C67-7DBA-4C91-8C98-7C32EB237CAC}"/>
          </ac:grpSpMkLst>
        </pc:grpChg>
        <pc:grpChg chg="add del mod">
          <ac:chgData name="solomon ozoemenam" userId="e9c497bf7611b79e" providerId="LiveId" clId="{B1E60B72-8C7D-4548-A6F9-7952DCD72ABB}" dt="2021-03-13T22:29:11.801" v="5" actId="165"/>
          <ac:grpSpMkLst>
            <pc:docMk/>
            <pc:sldMk cId="4184090649" sldId="260"/>
            <ac:grpSpMk id="23" creationId="{5674C7B8-3748-490F-BF40-7079C53F83C4}"/>
          </ac:grpSpMkLst>
        </pc:grpChg>
        <pc:grpChg chg="mod topLvl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27" creationId="{458A3FA3-504B-493D-B37E-96456E42B48E}"/>
          </ac:grpSpMkLst>
        </pc:grpChg>
        <pc:grpChg chg="add del mod">
          <ac:chgData name="solomon ozoemenam" userId="e9c497bf7611b79e" providerId="LiveId" clId="{B1E60B72-8C7D-4548-A6F9-7952DCD72ABB}" dt="2021-03-13T22:31:05.360" v="12" actId="478"/>
          <ac:grpSpMkLst>
            <pc:docMk/>
            <pc:sldMk cId="4184090649" sldId="260"/>
            <ac:grpSpMk id="30" creationId="{95EA537A-3E7F-49FD-B77C-A223BE2B559B}"/>
          </ac:grpSpMkLst>
        </pc:grpChg>
        <pc:grpChg chg="mod">
          <ac:chgData name="solomon ozoemenam" userId="e9c497bf7611b79e" providerId="LiveId" clId="{B1E60B72-8C7D-4548-A6F9-7952DCD72ABB}" dt="2021-03-13T22:28:54.710" v="3"/>
          <ac:grpSpMkLst>
            <pc:docMk/>
            <pc:sldMk cId="4184090649" sldId="260"/>
            <ac:grpSpMk id="34" creationId="{DD156202-520F-4FCA-A279-7614625D3610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4184090649" sldId="260"/>
            <ac:grpSpMk id="38" creationId="{E6AC21EE-A46D-4923-88F6-664797E9F56E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80122231" sldId="261"/>
        </pc:sld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" creationId="{43EF9219-06A0-49DA-BC16-7E570C80D2C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3" creationId="{193F52DB-BBF9-4300-A778-4DC60E577B29}"/>
          </ac:spMkLst>
        </pc:spChg>
        <pc:spChg chg="add mod">
          <ac:chgData name="solomon ozoemenam" userId="e9c497bf7611b79e" providerId="LiveId" clId="{B1E60B72-8C7D-4548-A6F9-7952DCD72ABB}" dt="2021-03-14T10:43:19.463" v="1018" actId="403"/>
          <ac:spMkLst>
            <pc:docMk/>
            <pc:sldMk cId="80122231" sldId="261"/>
            <ac:spMk id="11" creationId="{31F4EF40-F3BA-4619-8C84-62696410A4A1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5" creationId="{2A944BA9-0AE8-4C85-A5C4-4877558C6BC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6" creationId="{E2EC419D-C67A-4AED-941C-34351351220D}"/>
          </ac:spMkLst>
        </pc:spChg>
        <pc:spChg chg="mod">
          <ac:chgData name="solomon ozoemenam" userId="e9c497bf7611b79e" providerId="LiveId" clId="{B1E60B72-8C7D-4548-A6F9-7952DCD72ABB}" dt="2021-03-14T11:10:18.104" v="1205" actId="403"/>
          <ac:spMkLst>
            <pc:docMk/>
            <pc:sldMk cId="80122231" sldId="261"/>
            <ac:spMk id="17" creationId="{93D889AB-5D87-4F2A-8A1F-B24BC6178A2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19" creationId="{CF985E05-E7AB-42EB-926E-E9B88E1E18E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80122231" sldId="261"/>
            <ac:spMk id="20" creationId="{0092997C-3BF8-4E9B-8B56-7E6A2580680B}"/>
          </ac:spMkLst>
        </pc:spChg>
        <pc:grpChg chg="del">
          <ac:chgData name="solomon ozoemenam" userId="e9c497bf7611b79e" providerId="LiveId" clId="{B1E60B72-8C7D-4548-A6F9-7952DCD72ABB}" dt="2021-03-13T22:31:35.202" v="14" actId="478"/>
          <ac:grpSpMkLst>
            <pc:docMk/>
            <pc:sldMk cId="80122231" sldId="261"/>
            <ac:grpSpMk id="4" creationId="{75C7100D-7DD3-419B-AA57-A673ACCC904E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3" creationId="{B053100E-648A-4464-8A58-6D0BEA173438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80122231" sldId="261"/>
            <ac:grpSpMk id="18" creationId="{5541B1A6-9CE4-4F5C-88B6-E96F1773104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80122231" sldId="261"/>
            <ac:picMk id="12" creationId="{3A2CAF18-C27F-4A70-ABB2-8E46CDA40CA2}"/>
          </ac:picMkLst>
        </pc:picChg>
        <pc:picChg chg="mod">
          <ac:chgData name="solomon ozoemenam" userId="e9c497bf7611b79e" providerId="LiveId" clId="{B1E60B72-8C7D-4548-A6F9-7952DCD72ABB}" dt="2021-03-14T10:42:53.155" v="1016" actId="1076"/>
          <ac:picMkLst>
            <pc:docMk/>
            <pc:sldMk cId="80122231" sldId="261"/>
            <ac:picMk id="14" creationId="{8C59A24D-5A55-4379-9957-4DED946932BA}"/>
          </ac:picMkLst>
        </pc:picChg>
        <pc:picChg chg="add del">
          <ac:chgData name="solomon ozoemenam" userId="e9c497bf7611b79e" providerId="LiveId" clId="{B1E60B72-8C7D-4548-A6F9-7952DCD72ABB}" dt="2021-03-13T22:47:00.698" v="519" actId="478"/>
          <ac:picMkLst>
            <pc:docMk/>
            <pc:sldMk cId="80122231" sldId="261"/>
            <ac:picMk id="21" creationId="{B4520759-3CBF-4F7D-A798-713535E7BDB2}"/>
          </ac:picMkLst>
        </pc:picChg>
        <pc:picChg chg="add del">
          <ac:chgData name="solomon ozoemenam" userId="e9c497bf7611b79e" providerId="LiveId" clId="{B1E60B72-8C7D-4548-A6F9-7952DCD72ABB}" dt="2021-03-13T22:47:10.345" v="521" actId="478"/>
          <ac:picMkLst>
            <pc:docMk/>
            <pc:sldMk cId="80122231" sldId="261"/>
            <ac:picMk id="22" creationId="{93B72D99-016D-4E31-9CD1-11A36D82CFA0}"/>
          </ac:picMkLst>
        </pc:pic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2603054220" sldId="262"/>
        </pc:sldMkLst>
        <pc:spChg chg="del">
          <ac:chgData name="solomon ozoemenam" userId="e9c497bf7611b79e" providerId="LiveId" clId="{B1E60B72-8C7D-4548-A6F9-7952DCD72ABB}" dt="2021-03-13T22:37:07.803" v="385" actId="478"/>
          <ac:spMkLst>
            <pc:docMk/>
            <pc:sldMk cId="2603054220" sldId="262"/>
            <ac:spMk id="2" creationId="{9407365F-48A7-4596-866F-76569E575A0F}"/>
          </ac:spMkLst>
        </pc:spChg>
        <pc:spChg chg="del">
          <ac:chgData name="solomon ozoemenam" userId="e9c497bf7611b79e" providerId="LiveId" clId="{B1E60B72-8C7D-4548-A6F9-7952DCD72ABB}" dt="2021-03-13T22:37:13.082" v="386" actId="478"/>
          <ac:spMkLst>
            <pc:docMk/>
            <pc:sldMk cId="2603054220" sldId="262"/>
            <ac:spMk id="4" creationId="{1698BAB8-2925-4F67-9FB0-1DB2ED0D2190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2" creationId="{AA7CDC71-1438-4BBF-A5D9-C6362A1B4D21}"/>
          </ac:spMkLst>
        </pc:spChg>
        <pc:spChg chg="add 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3" creationId="{5821D554-C15E-4C1D-85D9-8E546B243B6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5" creationId="{361458DC-D103-46B2-9E06-9D3C0CB7CD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6" creationId="{529C2F6E-6CAB-4FFB-92F5-C67B87F732CE}"/>
          </ac:spMkLst>
        </pc:spChg>
        <pc:spChg chg="mod">
          <ac:chgData name="solomon ozoemenam" userId="e9c497bf7611b79e" providerId="LiveId" clId="{B1E60B72-8C7D-4548-A6F9-7952DCD72ABB}" dt="2021-03-14T11:10:31.161" v="1213" actId="403"/>
          <ac:spMkLst>
            <pc:docMk/>
            <pc:sldMk cId="2603054220" sldId="262"/>
            <ac:spMk id="17" creationId="{5B0D2139-F316-420D-961A-868B686BE04E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19" creationId="{E54896DD-9104-462A-9983-DC13AED0EE8F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2603054220" sldId="262"/>
            <ac:spMk id="20" creationId="{1FB27A43-7690-4DDE-B6CD-5A2FD054E3F2}"/>
          </ac:spMkLst>
        </pc:spChg>
        <pc:grpChg chg="del">
          <ac:chgData name="solomon ozoemenam" userId="e9c497bf7611b79e" providerId="LiveId" clId="{B1E60B72-8C7D-4548-A6F9-7952DCD72ABB}" dt="2021-03-13T22:37:16.889" v="387" actId="478"/>
          <ac:grpSpMkLst>
            <pc:docMk/>
            <pc:sldMk cId="2603054220" sldId="262"/>
            <ac:grpSpMk id="5" creationId="{90505A57-C44D-4BA8-8408-FF295B3F0ACC}"/>
          </ac:grpSpMkLst>
        </pc:grpChg>
        <pc:grpChg chg="add 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4" creationId="{FB50D606-0B35-446D-A524-ED30A7F34745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2603054220" sldId="262"/>
            <ac:grpSpMk id="18" creationId="{E4839BE3-261C-4E7B-A4C7-A72C1A50F352}"/>
          </ac:grpSpMkLst>
        </pc:grpChg>
      </pc:sldChg>
      <pc:sldChg chg="addSp delSp modSp add mod modTransition">
        <pc:chgData name="solomon ozoemenam" userId="e9c497bf7611b79e" providerId="LiveId" clId="{B1E60B72-8C7D-4548-A6F9-7952DCD72ABB}" dt="2021-03-14T11:11:23.772" v="1223"/>
        <pc:sldMkLst>
          <pc:docMk/>
          <pc:sldMk cId="3598332303" sldId="263"/>
        </pc:sldMkLst>
        <pc:spChg chg="add del mod">
          <ac:chgData name="solomon ozoemenam" userId="e9c497bf7611b79e" providerId="LiveId" clId="{B1E60B72-8C7D-4548-A6F9-7952DCD72ABB}" dt="2021-03-14T11:06:02.176" v="1135" actId="478"/>
          <ac:spMkLst>
            <pc:docMk/>
            <pc:sldMk cId="3598332303" sldId="263"/>
            <ac:spMk id="2" creationId="{F0A4A0A8-6DF4-4855-A5F7-D5CE75BA7626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2" creationId="{F7EA527D-1960-43B2-BFDC-2050268E0129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" creationId="{F4677E5B-5AB7-4D98-B416-A5B93F639EB0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5" creationId="{6248E7D2-C8D4-4F88-94E0-BCA4134F5E2A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9" creationId="{ECE040BE-64E4-4657-9386-3C2B738F3F44}"/>
          </ac:spMkLst>
        </pc:spChg>
        <pc:spChg chg="del">
          <ac:chgData name="solomon ozoemenam" userId="e9c497bf7611b79e" providerId="LiveId" clId="{B1E60B72-8C7D-4548-A6F9-7952DCD72ABB}" dt="2021-03-13T22:38:19.659" v="401" actId="478"/>
          <ac:spMkLst>
            <pc:docMk/>
            <pc:sldMk cId="3598332303" sldId="263"/>
            <ac:spMk id="11" creationId="{47B70E90-9DDB-4F28-8C30-136525206043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19" creationId="{B80AD236-417F-495B-B984-6DB14958DC5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1" creationId="{5D039128-3EB2-4991-965F-FB6F8AF48687}"/>
          </ac:spMkLst>
        </pc:spChg>
        <pc:spChg chg="mod">
          <ac:chgData name="solomon ozoemenam" userId="e9c497bf7611b79e" providerId="LiveId" clId="{B1E60B72-8C7D-4548-A6F9-7952DCD72ABB}" dt="2021-03-14T11:04:06.657" v="1126" actId="207"/>
          <ac:spMkLst>
            <pc:docMk/>
            <pc:sldMk cId="3598332303" sldId="263"/>
            <ac:spMk id="22" creationId="{AD16A8CA-BD47-48DB-A305-B8450AF5C732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27" creationId="{30F152AB-BCD6-4060-8B4D-EB1D400F8E62}"/>
          </ac:spMkLst>
        </pc:spChg>
        <pc:spChg chg="mod">
          <ac:chgData name="solomon ozoemenam" userId="e9c497bf7611b79e" providerId="LiveId" clId="{B1E60B72-8C7D-4548-A6F9-7952DCD72ABB}" dt="2021-03-14T11:03:25.304" v="1119" actId="403"/>
          <ac:spMkLst>
            <pc:docMk/>
            <pc:sldMk cId="3598332303" sldId="263"/>
            <ac:spMk id="32" creationId="{54E15FC3-0780-44B6-8DDF-148C751C7586}"/>
          </ac:spMkLst>
        </pc:spChg>
        <pc:spChg chg="add mod or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3" creationId="{523A4291-B250-43A2-BD16-B85E46C83412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5" creationId="{43C2F879-2AA3-4045-9FFD-5B8BED79F518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6" creationId="{DE0410F7-0A8D-4322-B6DB-DE0700C3E7AA}"/>
          </ac:spMkLst>
        </pc:spChg>
        <pc:spChg chg="mod">
          <ac:chgData name="solomon ozoemenam" userId="e9c497bf7611b79e" providerId="LiveId" clId="{B1E60B72-8C7D-4548-A6F9-7952DCD72ABB}" dt="2021-03-14T11:10:40.465" v="1221" actId="403"/>
          <ac:spMkLst>
            <pc:docMk/>
            <pc:sldMk cId="3598332303" sldId="263"/>
            <ac:spMk id="37" creationId="{19F4F5DC-6B9C-47B3-A344-161BBD7D812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39" creationId="{E11C3F6D-F819-4FA9-B35F-DA27E457EFD4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k cId="3598332303" sldId="263"/>
            <ac:spMk id="40" creationId="{27A33C61-2937-4C05-8E3D-82E47FB2D847}"/>
          </ac:spMkLst>
        </pc:spChg>
        <pc:grpChg chg="del">
          <ac:chgData name="solomon ozoemenam" userId="e9c497bf7611b79e" providerId="LiveId" clId="{B1E60B72-8C7D-4548-A6F9-7952DCD72ABB}" dt="2021-03-13T22:38:19.659" v="401" actId="478"/>
          <ac:grpSpMkLst>
            <pc:docMk/>
            <pc:sldMk cId="3598332303" sldId="263"/>
            <ac:grpSpMk id="12" creationId="{E5AB7FA8-CCED-44DA-977B-F8E4E8642F83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1" creationId="{ACF9ED4F-EF81-4639-8F9C-FB006410C24F}"/>
          </ac:grpSpMkLst>
        </pc:grpChg>
        <pc:grpChg chg="add mod or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4" creationId="{F8F1B9E3-8ECE-4CEA-A569-C85E72C1F211}"/>
          </ac:grpSpMkLst>
        </pc:grpChg>
        <pc:grpChg chg="mod">
          <ac:chgData name="solomon ozoemenam" userId="e9c497bf7611b79e" providerId="LiveId" clId="{B1E60B72-8C7D-4548-A6F9-7952DCD72ABB}" dt="2021-03-13T22:49:57.756" v="525"/>
          <ac:grpSpMkLst>
            <pc:docMk/>
            <pc:sldMk cId="3598332303" sldId="263"/>
            <ac:grpSpMk id="38" creationId="{90E133D4-79EB-48FA-9CF7-0D417F0E68F1}"/>
          </ac:grpSpMkLst>
        </pc:grp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10" creationId="{B57D507A-4EA5-4362-8C41-C968A992E39F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3" creationId="{A17AE035-7628-4468-B58A-DB4BE57A262C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5" creationId="{743635C2-CB69-4CD4-9E8F-93BB719AB3A6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6" creationId="{431CF97A-6604-4151-A861-8143C01D08DB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8" creationId="{61B37465-5ECA-439E-A631-E26BA7886A93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29" creationId="{5E185266-5B21-45B1-8CA2-2DB470D17BD0}"/>
          </ac:picMkLst>
        </pc:picChg>
        <pc:picChg chg="mod">
          <ac:chgData name="solomon ozoemenam" userId="e9c497bf7611b79e" providerId="LiveId" clId="{B1E60B72-8C7D-4548-A6F9-7952DCD72ABB}" dt="2021-03-13T22:49:57.756" v="525"/>
          <ac:picMkLst>
            <pc:docMk/>
            <pc:sldMk cId="3598332303" sldId="263"/>
            <ac:picMk id="30" creationId="{D7C098E9-843A-4CC1-90D2-D86B30FBC7E7}"/>
          </ac:picMkLst>
        </pc:picChg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00255043" sldId="264"/>
        </pc:sldMkLst>
        <pc:spChg chg="add mod">
          <ac:chgData name="solomon ozoemenam" userId="e9c497bf7611b79e" providerId="LiveId" clId="{B1E60B72-8C7D-4548-A6F9-7952DCD72ABB}" dt="2021-03-14T10:16:01.642" v="713" actId="2085"/>
          <ac:spMkLst>
            <pc:docMk/>
            <pc:sldMk cId="100255043" sldId="264"/>
            <ac:spMk id="2" creationId="{80620933-55C1-4454-9039-2BA6275B3810}"/>
          </ac:spMkLst>
        </pc:spChg>
        <pc:spChg chg="add del mod">
          <ac:chgData name="solomon ozoemenam" userId="e9c497bf7611b79e" providerId="LiveId" clId="{B1E60B72-8C7D-4548-A6F9-7952DCD72ABB}" dt="2021-03-13T22:59:23.499" v="581" actId="478"/>
          <ac:spMkLst>
            <pc:docMk/>
            <pc:sldMk cId="100255043" sldId="264"/>
            <ac:spMk id="3" creationId="{A7CA1C27-75E8-40DD-A873-E0C363D94270}"/>
          </ac:spMkLst>
        </pc:spChg>
        <pc:spChg chg="add del mod">
          <ac:chgData name="solomon ozoemenam" userId="e9c497bf7611b79e" providerId="LiveId" clId="{B1E60B72-8C7D-4548-A6F9-7952DCD72ABB}" dt="2021-03-13T23:00:44.492" v="588" actId="478"/>
          <ac:spMkLst>
            <pc:docMk/>
            <pc:sldMk cId="100255043" sldId="264"/>
            <ac:spMk id="4" creationId="{10652DE3-6DDB-4148-B104-95FBD9C2C9A7}"/>
          </ac:spMkLst>
        </pc:spChg>
        <pc:spChg chg="add del mod">
          <ac:chgData name="solomon ozoemenam" userId="e9c497bf7611b79e" providerId="LiveId" clId="{B1E60B72-8C7D-4548-A6F9-7952DCD72ABB}" dt="2021-03-13T23:00:52.635" v="590" actId="478"/>
          <ac:spMkLst>
            <pc:docMk/>
            <pc:sldMk cId="100255043" sldId="264"/>
            <ac:spMk id="5" creationId="{2C63FCE2-EDBA-4A58-B41A-3D3DD2F13CC3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B1E60B72-8C7D-4548-A6F9-7952DCD72ABB}" dt="2021-03-13T23:00:01.430" v="582" actId="164"/>
          <ac:spMkLst>
            <pc:docMk/>
            <pc:sldMk cId="100255043" sldId="264"/>
            <ac:spMk id="8" creationId="{2810431D-EC9C-4A0A-9DC1-798F8A4B21AC}"/>
          </ac:spMkLst>
        </pc:spChg>
        <pc:spChg chg="del mod topLvl">
          <ac:chgData name="solomon ozoemenam" userId="e9c497bf7611b79e" providerId="LiveId" clId="{B1E60B72-8C7D-4548-A6F9-7952DCD72ABB}" dt="2021-03-13T23:01:52.291" v="598" actId="21"/>
          <ac:spMkLst>
            <pc:docMk/>
            <pc:sldMk cId="100255043" sldId="264"/>
            <ac:spMk id="9" creationId="{9BBB240B-C1FF-4EAC-9DDA-F255F7E3503A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1" creationId="{63523122-9FB6-4E19-AD12-C2CA68D3A757}"/>
          </ac:spMkLst>
        </pc:spChg>
        <pc:spChg chg="mod">
          <ac:chgData name="solomon ozoemenam" userId="e9c497bf7611b79e" providerId="LiveId" clId="{B1E60B72-8C7D-4548-A6F9-7952DCD72ABB}" dt="2021-03-13T22:53:21.908" v="539" actId="165"/>
          <ac:spMkLst>
            <pc:docMk/>
            <pc:sldMk cId="100255043" sldId="264"/>
            <ac:spMk id="12" creationId="{BC3CE24D-DD4B-4BEB-8F62-51E9DF99CA7C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3" creationId="{5A9E5B40-5E45-4620-AD78-731B3B4C0D70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4" creationId="{5D10F9B3-13C8-4FBB-86CA-830431CCF714}"/>
          </ac:spMkLst>
        </pc:spChg>
        <pc:spChg chg="add mod">
          <ac:chgData name="solomon ozoemenam" userId="e9c497bf7611b79e" providerId="LiveId" clId="{B1E60B72-8C7D-4548-A6F9-7952DCD72ABB}" dt="2021-03-13T22:57:10.708" v="568" actId="164"/>
          <ac:spMkLst>
            <pc:docMk/>
            <pc:sldMk cId="100255043" sldId="264"/>
            <ac:spMk id="15" creationId="{FC73FC57-9ABA-434B-87F5-663D2239C6DC}"/>
          </ac:spMkLst>
        </pc:spChg>
        <pc:spChg chg="add mod ord">
          <ac:chgData name="solomon ozoemenam" userId="e9c497bf7611b79e" providerId="LiveId" clId="{B1E60B72-8C7D-4548-A6F9-7952DCD72ABB}" dt="2021-03-14T10:16:13.818" v="714" actId="2085"/>
          <ac:spMkLst>
            <pc:docMk/>
            <pc:sldMk cId="100255043" sldId="264"/>
            <ac:spMk id="17" creationId="{85F0A944-F967-48DA-9CBF-BE4D6DFC0CE6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8" creationId="{F131AEE4-76C7-4475-B8AB-2EDA830F1D6A}"/>
          </ac:spMkLst>
        </pc:spChg>
        <pc:spChg chg="add mod ord">
          <ac:chgData name="solomon ozoemenam" userId="e9c497bf7611b79e" providerId="LiveId" clId="{B1E60B72-8C7D-4548-A6F9-7952DCD72ABB}" dt="2021-03-13T23:00:10.069" v="583" actId="164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B1E60B72-8C7D-4548-A6F9-7952DCD72ABB}" dt="2021-03-13T22:58:46.623" v="571"/>
          <ac:spMkLst>
            <pc:docMk/>
            <pc:sldMk cId="100255043" sldId="264"/>
            <ac:spMk id="23" creationId="{2330D4C4-D416-4D8F-B07C-E6AE2A970ADD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7" creationId="{B6F027FC-565E-44F8-968D-D8EBA5F35F7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8" creationId="{0BA7EDB7-C394-4F1C-84A6-F01AF0E97F3A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B1E60B72-8C7D-4548-A6F9-7952DCD72ABB}" dt="2021-03-13T23:00:17.345" v="584"/>
          <ac:spMkLst>
            <pc:docMk/>
            <pc:sldMk cId="100255043" sldId="264"/>
            <ac:spMk id="33" creationId="{802D28CC-23F2-42DA-9CB4-5FEC08B30249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5" creationId="{AC1637F5-64B8-4BA3-9875-7F7628E6FDED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6" creationId="{FEFE842C-DB20-4C8F-8933-CA3C7B6502AE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B1E60B72-8C7D-4548-A6F9-7952DCD72ABB}" dt="2021-03-13T23:00:18.072" v="58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3" creationId="{CE823F91-7214-42AD-8CC4-4315764C5581}"/>
          </ac:spMkLst>
        </pc:spChg>
        <pc:spChg chg="mod">
          <ac:chgData name="solomon ozoemenam" userId="e9c497bf7611b79e" providerId="LiveId" clId="{B1E60B72-8C7D-4548-A6F9-7952DCD72ABB}" dt="2021-03-13T23:10:07.530" v="694"/>
          <ac:spMkLst>
            <pc:docMk/>
            <pc:sldMk cId="100255043" sldId="264"/>
            <ac:spMk id="44" creationId="{CDD9C31E-A07D-40E2-9F06-96B50B68E669}"/>
          </ac:spMkLst>
        </pc:spChg>
        <pc:spChg chg="add mod">
          <ac:chgData name="solomon ozoemenam" userId="e9c497bf7611b79e" providerId="LiveId" clId="{B1E60B72-8C7D-4548-A6F9-7952DCD72ABB}" dt="2021-03-14T10:17:00.106" v="716" actId="14100"/>
          <ac:spMkLst>
            <pc:docMk/>
            <pc:sldMk cId="100255043" sldId="264"/>
            <ac:spMk id="45" creationId="{14ACDBEF-DFDE-44F8-A4E0-5C8B51F6521C}"/>
          </ac:spMkLst>
        </pc:spChg>
        <pc:spChg chg="add mod">
          <ac:chgData name="solomon ozoemenam" userId="e9c497bf7611b79e" providerId="LiveId" clId="{B1E60B72-8C7D-4548-A6F9-7952DCD72ABB}" dt="2021-03-14T10:35:48.508" v="1006" actId="20577"/>
          <ac:spMkLst>
            <pc:docMk/>
            <pc:sldMk cId="100255043" sldId="264"/>
            <ac:spMk id="46" creationId="{8883CDAB-3B6E-4F50-9A19-F51F3B4842CC}"/>
          </ac:spMkLst>
        </pc:spChg>
        <pc:spChg chg="add mod">
          <ac:chgData name="solomon ozoemenam" userId="e9c497bf7611b79e" providerId="LiveId" clId="{B1E60B72-8C7D-4548-A6F9-7952DCD72ABB}" dt="2021-03-14T10:18:10.394" v="725" actId="20577"/>
          <ac:spMkLst>
            <pc:docMk/>
            <pc:sldMk cId="100255043" sldId="264"/>
            <ac:spMk id="47" creationId="{F138F75E-21B0-46AC-916A-7AD20D0574E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8" creationId="{53DAE87F-EC26-4F34-8CD0-921A8E6C33F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49" creationId="{5C4D3788-0635-4B5E-BA50-D9F7ED753EF8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0" creationId="{C1985C7B-5CBA-4463-A649-20D5DE30FDDB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1" creationId="{850E26B2-5DE0-46DF-A24C-59BEFD742612}"/>
          </ac:spMkLst>
        </pc:spChg>
        <pc:spChg chg="add mod">
          <ac:chgData name="solomon ozoemenam" userId="e9c497bf7611b79e" providerId="LiveId" clId="{B1E60B72-8C7D-4548-A6F9-7952DCD72ABB}" dt="2021-03-14T10:22:37.383" v="812" actId="553"/>
          <ac:spMkLst>
            <pc:docMk/>
            <pc:sldMk cId="100255043" sldId="264"/>
            <ac:spMk id="52" creationId="{B8D55255-8488-44B0-8002-D23A4806EE8D}"/>
          </ac:spMkLst>
        </pc:spChg>
        <pc:spChg chg="add mod">
          <ac:chgData name="solomon ozoemenam" userId="e9c497bf7611b79e" providerId="LiveId" clId="{B1E60B72-8C7D-4548-A6F9-7952DCD72ABB}" dt="2021-03-14T10:23:56.843" v="819" actId="14100"/>
          <ac:spMkLst>
            <pc:docMk/>
            <pc:sldMk cId="100255043" sldId="264"/>
            <ac:spMk id="59" creationId="{888F37FE-114B-44B6-AF61-ECA0809F99DA}"/>
          </ac:spMkLst>
        </pc:spChg>
        <pc:spChg chg="add mod">
          <ac:chgData name="solomon ozoemenam" userId="e9c497bf7611b79e" providerId="LiveId" clId="{B1E60B72-8C7D-4548-A6F9-7952DCD72ABB}" dt="2021-03-14T10:31:34.720" v="989" actId="14838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B1E60B72-8C7D-4548-A6F9-7952DCD72ABB}" dt="2021-03-13T22:53:21.908" v="539" actId="165"/>
          <ac:grpSpMkLst>
            <pc:docMk/>
            <pc:sldMk cId="100255043" sldId="264"/>
            <ac:grpSpMk id="6" creationId="{A2F50ED0-4C38-4551-A068-82708F253C8C}"/>
          </ac:grpSpMkLst>
        </pc:grpChg>
        <pc:grpChg chg="del mod topLvl">
          <ac:chgData name="solomon ozoemenam" userId="e9c497bf7611b79e" providerId="LiveId" clId="{B1E60B72-8C7D-4548-A6F9-7952DCD72ABB}" dt="2021-03-13T23:01:52.291" v="598" actId="21"/>
          <ac:grpSpMkLst>
            <pc:docMk/>
            <pc:sldMk cId="100255043" sldId="264"/>
            <ac:grpSpMk id="10" creationId="{6F3A0718-CBC1-406B-862D-21C74F19C2AA}"/>
          </ac:grpSpMkLst>
        </pc:grpChg>
        <pc:grpChg chg="add mod">
          <ac:chgData name="solomon ozoemenam" userId="e9c497bf7611b79e" providerId="LiveId" clId="{B1E60B72-8C7D-4548-A6F9-7952DCD72ABB}" dt="2021-03-13T23:00:01.430" v="582" actId="164"/>
          <ac:grpSpMkLst>
            <pc:docMk/>
            <pc:sldMk cId="100255043" sldId="264"/>
            <ac:grpSpMk id="16" creationId="{2D3B152F-9968-4839-A35A-4810838F5CFA}"/>
          </ac:grpSpMkLst>
        </pc:grpChg>
        <pc:grpChg chg="add mod ord">
          <ac:chgData name="solomon ozoemenam" userId="e9c497bf7611b79e" providerId="LiveId" clId="{B1E60B72-8C7D-4548-A6F9-7952DCD72ABB}" dt="2021-03-13T23:00:10.069" v="583" actId="164"/>
          <ac:grpSpMkLst>
            <pc:docMk/>
            <pc:sldMk cId="100255043" sldId="264"/>
            <ac:grpSpMk id="20" creationId="{D911E2AC-D91F-4716-95A5-0D265E35D36F}"/>
          </ac:grpSpMkLst>
        </pc:grpChg>
        <pc:grpChg chg="add del mod">
          <ac:chgData name="solomon ozoemenam" userId="e9c497bf7611b79e" providerId="LiveId" clId="{B1E60B72-8C7D-4548-A6F9-7952DCD72ABB}" dt="2021-03-14T10:15:56.520" v="712" actId="478"/>
          <ac:grpSpMkLst>
            <pc:docMk/>
            <pc:sldMk cId="100255043" sldId="264"/>
            <ac:grpSpMk id="24" creationId="{8CAA620D-E72E-49F9-8F6E-472E0394D7E9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5" creationId="{C5EFE4C8-DC2B-488C-8426-D4165EBA7B3D}"/>
          </ac:grpSpMkLst>
        </pc:grpChg>
        <pc:grpChg chg="add mod">
          <ac:chgData name="solomon ozoemenam" userId="e9c497bf7611b79e" providerId="LiveId" clId="{B1E60B72-8C7D-4548-A6F9-7952DCD72ABB}" dt="2021-03-13T23:01:14.740" v="594" actId="408"/>
          <ac:grpSpMkLst>
            <pc:docMk/>
            <pc:sldMk cId="100255043" sldId="264"/>
            <ac:grpSpMk id="26" creationId="{03052E2E-457A-4394-B525-33240149E69A}"/>
          </ac:grpSpMkLst>
        </pc:grpChg>
        <pc:grpChg chg="mod">
          <ac:chgData name="solomon ozoemenam" userId="e9c497bf7611b79e" providerId="LiveId" clId="{B1E60B72-8C7D-4548-A6F9-7952DCD72ABB}" dt="2021-03-13T23:00:17.345" v="584"/>
          <ac:grpSpMkLst>
            <pc:docMk/>
            <pc:sldMk cId="100255043" sldId="264"/>
            <ac:grpSpMk id="30" creationId="{A29B734B-D4D1-4D5A-95FB-97584F6BCB0A}"/>
          </ac:grpSpMkLst>
        </pc:grpChg>
        <pc:grpChg chg="add mod">
          <ac:chgData name="solomon ozoemenam" userId="e9c497bf7611b79e" providerId="LiveId" clId="{B1E60B72-8C7D-4548-A6F9-7952DCD72ABB}" dt="2021-03-14T10:29:55.303" v="906" actId="12788"/>
          <ac:grpSpMkLst>
            <pc:docMk/>
            <pc:sldMk cId="100255043" sldId="264"/>
            <ac:grpSpMk id="34" creationId="{82F4B931-AFD6-4DA9-9010-556962B437E7}"/>
          </ac:grpSpMkLst>
        </pc:grpChg>
        <pc:grpChg chg="mod">
          <ac:chgData name="solomon ozoemenam" userId="e9c497bf7611b79e" providerId="LiveId" clId="{B1E60B72-8C7D-4548-A6F9-7952DCD72ABB}" dt="2021-03-13T23:00:18.072" v="585"/>
          <ac:grpSpMkLst>
            <pc:docMk/>
            <pc:sldMk cId="100255043" sldId="264"/>
            <ac:grpSpMk id="38" creationId="{F7D658BC-2983-47EC-8227-20E5D686FEBA}"/>
          </ac:grpSpMkLst>
        </pc:grpChg>
        <pc:grpChg chg="add mod">
          <ac:chgData name="solomon ozoemenam" userId="e9c497bf7611b79e" providerId="LiveId" clId="{B1E60B72-8C7D-4548-A6F9-7952DCD72ABB}" dt="2021-03-13T23:10:25.747" v="696" actId="1076"/>
          <ac:grpSpMkLst>
            <pc:docMk/>
            <pc:sldMk cId="100255043" sldId="264"/>
            <ac:grpSpMk id="42" creationId="{1B6C89EE-BEC0-4726-8971-6FF27902B537}"/>
          </ac:grpSpMkLst>
        </pc:grpChg>
        <pc:grpChg chg="add del mod">
          <ac:chgData name="solomon ozoemenam" userId="e9c497bf7611b79e" providerId="LiveId" clId="{B1E60B72-8C7D-4548-A6F9-7952DCD72ABB}" dt="2021-03-14T10:24:18.166" v="821" actId="165"/>
          <ac:grpSpMkLst>
            <pc:docMk/>
            <pc:sldMk cId="100255043" sldId="264"/>
            <ac:grpSpMk id="54" creationId="{864CFBC9-551B-4B0D-9B65-22ABBC579B26}"/>
          </ac:grpSpMkLst>
        </pc:grpChg>
        <pc:grpChg chg="add mod">
          <ac:chgData name="solomon ozoemenam" userId="e9c497bf7611b79e" providerId="LiveId" clId="{B1E60B72-8C7D-4548-A6F9-7952DCD72ABB}" dt="2021-03-14T10:26:52.163" v="863" actId="1076"/>
          <ac:grpSpMkLst>
            <pc:docMk/>
            <pc:sldMk cId="100255043" sldId="264"/>
            <ac:grpSpMk id="60" creationId="{BA43D0E5-EE56-4B99-BC7A-24608538779D}"/>
          </ac:grpSpMkLst>
        </pc:grpChg>
        <pc:picChg chg="add mod">
          <ac:chgData name="solomon ozoemenam" userId="e9c497bf7611b79e" providerId="LiveId" clId="{B1E60B72-8C7D-4548-A6F9-7952DCD72ABB}" dt="2021-03-14T10:23:13.683" v="816" actId="14100"/>
          <ac:picMkLst>
            <pc:docMk/>
            <pc:sldMk cId="100255043" sldId="264"/>
            <ac:picMk id="53" creationId="{A698AE9A-E550-46A3-BF8D-BF0374C3D89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5" creationId="{4FE2726C-E486-4B89-8C3E-6BFE0FD36DC1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6" creationId="{FBD6C29B-750C-4863-A12C-1D3983138A4C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7" creationId="{65C20FEC-96FF-40DC-AF83-634837FD2B4A}"/>
          </ac:picMkLst>
        </pc:picChg>
        <pc:picChg chg="mod topLvl">
          <ac:chgData name="solomon ozoemenam" userId="e9c497bf7611b79e" providerId="LiveId" clId="{B1E60B72-8C7D-4548-A6F9-7952DCD72ABB}" dt="2021-03-14T10:26:37.188" v="862" actId="164"/>
          <ac:picMkLst>
            <pc:docMk/>
            <pc:sldMk cId="100255043" sldId="264"/>
            <ac:picMk id="58" creationId="{C07A0862-E519-436A-A1F1-EC17E94C9869}"/>
          </ac:picMkLst>
        </pc:picChg>
      </pc:sldChg>
      <pc:sldChg chg="add del">
        <pc:chgData name="solomon ozoemenam" userId="e9c497bf7611b79e" providerId="LiveId" clId="{B1E60B72-8C7D-4548-A6F9-7952DCD72ABB}" dt="2021-03-13T22:38:24.340" v="403" actId="22"/>
        <pc:sldMkLst>
          <pc:docMk/>
          <pc:sldMk cId="3700066747" sldId="264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1106476806" sldId="265"/>
        </pc:sldMkLst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3" creationId="{5A4797DB-D63C-4AC2-B873-17146E47FC7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4" creationId="{6A2FA3A4-AF24-44D7-A032-8EC86CA6B75B}"/>
          </ac:spMkLst>
        </pc:spChg>
        <pc:spChg chg="mod">
          <ac:chgData name="solomon ozoemenam" userId="e9c497bf7611b79e" providerId="LiveId" clId="{B1E60B72-8C7D-4548-A6F9-7952DCD72ABB}" dt="2021-03-13T23:01:40.351" v="596"/>
          <ac:spMkLst>
            <pc:docMk/>
            <pc:sldMk cId="1106476806" sldId="265"/>
            <ac:spMk id="5" creationId="{926D1CDB-08E9-4C20-9258-9A2973189BB9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7" creationId="{99D00D26-CAF3-4A69-AAFB-D65A139D7977}"/>
          </ac:spMkLst>
        </pc:spChg>
        <pc:spChg chg="del mod">
          <ac:chgData name="solomon ozoemenam" userId="e9c497bf7611b79e" providerId="LiveId" clId="{B1E60B72-8C7D-4548-A6F9-7952DCD72ABB}" dt="2021-03-14T10:33:56.669" v="993" actId="478"/>
          <ac:spMkLst>
            <pc:docMk/>
            <pc:sldMk cId="1106476806" sldId="265"/>
            <ac:spMk id="8" creationId="{EF9AEC8F-D230-492C-98D3-542FB0B22CDA}"/>
          </ac:spMkLst>
        </pc:spChg>
        <pc:spChg chg="mod">
          <ac:chgData name="solomon ozoemenam" userId="e9c497bf7611b79e" providerId="LiveId" clId="{B1E60B72-8C7D-4548-A6F9-7952DCD72ABB}" dt="2021-03-14T10:33:47.632" v="992" actId="12789"/>
          <ac:spMkLst>
            <pc:docMk/>
            <pc:sldMk cId="1106476806" sldId="265"/>
            <ac:spMk id="9" creationId="{1DEA2BF7-81B0-49E3-A0F4-1E7D5BBF719C}"/>
          </ac:spMkLst>
        </pc:spChg>
        <pc:spChg chg="add mod ord">
          <ac:chgData name="solomon ozoemenam" userId="e9c497bf7611b79e" providerId="LiveId" clId="{B1E60B72-8C7D-4548-A6F9-7952DCD72ABB}" dt="2021-03-13T23:09:42.076" v="692" actId="1076"/>
          <ac:spMkLst>
            <pc:docMk/>
            <pc:sldMk cId="1106476806" sldId="265"/>
            <ac:spMk id="10" creationId="{40F0919C-5729-4314-91AA-5FEF59C33A36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2" creationId="{830C8DB7-C96A-414D-8CE7-FC8B405E8562}"/>
          </ac:spMkLst>
        </pc:spChg>
        <pc:spChg chg="mod">
          <ac:chgData name="solomon ozoemenam" userId="e9c497bf7611b79e" providerId="LiveId" clId="{B1E60B72-8C7D-4548-A6F9-7952DCD72ABB}" dt="2021-03-13T23:01:55.115" v="599"/>
          <ac:spMkLst>
            <pc:docMk/>
            <pc:sldMk cId="1106476806" sldId="265"/>
            <ac:spMk id="13" creationId="{2C300CEE-5F76-4231-82B9-36BA563C25BB}"/>
          </ac:spMkLst>
        </pc:spChg>
        <pc:spChg chg="add mod">
          <ac:chgData name="solomon ozoemenam" userId="e9c497bf7611b79e" providerId="LiveId" clId="{B1E60B72-8C7D-4548-A6F9-7952DCD72ABB}" dt="2021-03-13T23:08:17.739" v="689" actId="207"/>
          <ac:spMkLst>
            <pc:docMk/>
            <pc:sldMk cId="1106476806" sldId="265"/>
            <ac:spMk id="14" creationId="{B6A1EC41-6506-4517-8ABC-AD44F90E7B43}"/>
          </ac:spMkLst>
        </pc:spChg>
        <pc:spChg chg="mod">
          <ac:chgData name="solomon ozoemenam" userId="e9c497bf7611b79e" providerId="LiveId" clId="{B1E60B72-8C7D-4548-A6F9-7952DCD72ABB}" dt="2021-03-13T23:07:01.764" v="663" actId="14100"/>
          <ac:spMkLst>
            <pc:docMk/>
            <pc:sldMk cId="1106476806" sldId="265"/>
            <ac:spMk id="16" creationId="{1B2FBAFC-31A9-4944-ABE9-795C075EA610}"/>
          </ac:spMkLst>
        </pc:spChg>
        <pc:spChg chg="mod">
          <ac:chgData name="solomon ozoemenam" userId="e9c497bf7611b79e" providerId="LiveId" clId="{B1E60B72-8C7D-4548-A6F9-7952DCD72ABB}" dt="2021-03-13T23:07:12.820" v="664" actId="14100"/>
          <ac:spMkLst>
            <pc:docMk/>
            <pc:sldMk cId="1106476806" sldId="265"/>
            <ac:spMk id="17" creationId="{6AB4E753-F766-45D0-B6BB-D4E3D224A61C}"/>
          </ac:spMkLst>
        </pc:spChg>
        <pc:grpChg chg="add mod">
          <ac:chgData name="solomon ozoemenam" userId="e9c497bf7611b79e" providerId="LiveId" clId="{B1E60B72-8C7D-4548-A6F9-7952DCD72ABB}" dt="2021-03-13T23:01:43.580" v="597" actId="1076"/>
          <ac:grpSpMkLst>
            <pc:docMk/>
            <pc:sldMk cId="1106476806" sldId="265"/>
            <ac:grpSpMk id="2" creationId="{539B06EF-E683-4332-A18F-586B052836C7}"/>
          </ac:grpSpMkLst>
        </pc:grpChg>
        <pc:grpChg chg="mod">
          <ac:chgData name="solomon ozoemenam" userId="e9c497bf7611b79e" providerId="LiveId" clId="{B1E60B72-8C7D-4548-A6F9-7952DCD72ABB}" dt="2021-03-13T23:01:40.351" v="596"/>
          <ac:grpSpMkLst>
            <pc:docMk/>
            <pc:sldMk cId="1106476806" sldId="265"/>
            <ac:grpSpMk id="6" creationId="{988D4C22-575A-4427-A706-C6F69734DE37}"/>
          </ac:grpSpMkLst>
        </pc:grpChg>
        <pc:grpChg chg="add mod ord">
          <ac:chgData name="solomon ozoemenam" userId="e9c497bf7611b79e" providerId="LiveId" clId="{B1E60B72-8C7D-4548-A6F9-7952DCD72ABB}" dt="2021-03-13T23:09:50.452" v="693" actId="1076"/>
          <ac:grpSpMkLst>
            <pc:docMk/>
            <pc:sldMk cId="1106476806" sldId="265"/>
            <ac:grpSpMk id="11" creationId="{9714F5B5-80D5-4CC3-8B85-477A6A06DE56}"/>
          </ac:grpSpMkLst>
        </pc:grpChg>
        <pc:grpChg chg="add mod ord">
          <ac:chgData name="solomon ozoemenam" userId="e9c497bf7611b79e" providerId="LiveId" clId="{B1E60B72-8C7D-4548-A6F9-7952DCD72ABB}" dt="2021-03-13T23:07:35.119" v="667" actId="171"/>
          <ac:grpSpMkLst>
            <pc:docMk/>
            <pc:sldMk cId="1106476806" sldId="265"/>
            <ac:grpSpMk id="15" creationId="{03B71628-ACEF-4911-8996-591E0525A5C5}"/>
          </ac:grpSpMkLst>
        </pc:grpChg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839077929" sldId="266"/>
        </pc:sldMkLst>
      </pc:sldChg>
      <pc:sldChg chg="add modTransition">
        <pc:chgData name="solomon ozoemenam" userId="e9c497bf7611b79e" providerId="LiveId" clId="{B1E60B72-8C7D-4548-A6F9-7952DCD72ABB}" dt="2021-03-14T11:11:23.772" v="1223"/>
        <pc:sldMkLst>
          <pc:docMk/>
          <pc:sldMk cId="4285047432" sldId="267"/>
        </pc:sldMkLst>
      </pc:sldChg>
      <pc:sldChg chg="addSp delSp modSp new mod modTransition">
        <pc:chgData name="solomon ozoemenam" userId="e9c497bf7611b79e" providerId="LiveId" clId="{B1E60B72-8C7D-4548-A6F9-7952DCD72ABB}" dt="2021-03-14T11:11:23.772" v="1223"/>
        <pc:sldMkLst>
          <pc:docMk/>
          <pc:sldMk cId="3999848543" sldId="268"/>
        </pc:sldMkLst>
        <pc:grpChg chg="add del mod">
          <ac:chgData name="solomon ozoemenam" userId="e9c497bf7611b79e" providerId="LiveId" clId="{B1E60B72-8C7D-4548-A6F9-7952DCD72ABB}" dt="2021-03-14T11:01:49.697" v="1109" actId="165"/>
          <ac:grpSpMkLst>
            <pc:docMk/>
            <pc:sldMk cId="3999848543" sldId="268"/>
            <ac:grpSpMk id="18" creationId="{AC9FDFC3-5409-454B-9D63-821215934906}"/>
          </ac:grpSpMkLst>
        </pc:grpChg>
        <pc:picChg chg="add del mod">
          <ac:chgData name="solomon ozoemenam" userId="e9c497bf7611b79e" providerId="LiveId" clId="{B1E60B72-8C7D-4548-A6F9-7952DCD72ABB}" dt="2021-03-14T11:00:06.823" v="1103" actId="478"/>
          <ac:picMkLst>
            <pc:docMk/>
            <pc:sldMk cId="3999848543" sldId="268"/>
            <ac:picMk id="3" creationId="{BAE1F311-10A0-4D4C-BD33-6B491EAA6673}"/>
          </ac:picMkLst>
        </pc:picChg>
        <pc:picChg chg="add mod">
          <ac:chgData name="solomon ozoemenam" userId="e9c497bf7611b79e" providerId="LiveId" clId="{B1E60B72-8C7D-4548-A6F9-7952DCD72ABB}" dt="2021-03-14T10:59:55.472" v="1101" actId="1076"/>
          <ac:picMkLst>
            <pc:docMk/>
            <pc:sldMk cId="3999848543" sldId="268"/>
            <ac:picMk id="16" creationId="{F9097D83-36CF-4118-ADBE-5182547BEA84}"/>
          </ac:picMkLst>
        </pc:picChg>
        <pc:picChg chg="add mod">
          <ac:chgData name="solomon ozoemenam" userId="e9c497bf7611b79e" providerId="LiveId" clId="{B1E60B72-8C7D-4548-A6F9-7952DCD72ABB}" dt="2021-03-14T11:01:30.287" v="1106" actId="1076"/>
          <ac:picMkLst>
            <pc:docMk/>
            <pc:sldMk cId="3999848543" sldId="268"/>
            <ac:picMk id="17" creationId="{EC2C07FF-F63C-4234-A7BB-6D4D96837083}"/>
          </ac:picMkLst>
        </pc:picChg>
        <pc:picChg chg="mod topLvl">
          <ac:chgData name="solomon ozoemenam" userId="e9c497bf7611b79e" providerId="LiveId" clId="{B1E60B72-8C7D-4548-A6F9-7952DCD72ABB}" dt="2021-03-14T11:01:57.846" v="1110" actId="14100"/>
          <ac:picMkLst>
            <pc:docMk/>
            <pc:sldMk cId="3999848543" sldId="268"/>
            <ac:picMk id="19" creationId="{68665A50-8F29-4A9A-B5A2-79F458EFDE73}"/>
          </ac:picMkLst>
        </pc:picChg>
        <pc:picChg chg="mod topLvl">
          <ac:chgData name="solomon ozoemenam" userId="e9c497bf7611b79e" providerId="LiveId" clId="{B1E60B72-8C7D-4548-A6F9-7952DCD72ABB}" dt="2021-03-14T11:02:00.932" v="1111" actId="14100"/>
          <ac:picMkLst>
            <pc:docMk/>
            <pc:sldMk cId="3999848543" sldId="268"/>
            <ac:picMk id="20" creationId="{B5F562CC-CDE0-451C-96A3-CD09A6677875}"/>
          </ac:picMkLst>
        </pc:picChg>
        <pc:picChg chg="mod topLvl">
          <ac:chgData name="solomon ozoemenam" userId="e9c497bf7611b79e" providerId="LiveId" clId="{B1E60B72-8C7D-4548-A6F9-7952DCD72ABB}" dt="2021-03-14T11:02:03.604" v="1112" actId="14100"/>
          <ac:picMkLst>
            <pc:docMk/>
            <pc:sldMk cId="3999848543" sldId="268"/>
            <ac:picMk id="21" creationId="{913887C5-6D5F-4451-8875-B5A91E7A9196}"/>
          </ac:picMkLst>
        </pc:picChg>
        <pc:picChg chg="mod topLvl">
          <ac:chgData name="solomon ozoemenam" userId="e9c497bf7611b79e" providerId="LiveId" clId="{B1E60B72-8C7D-4548-A6F9-7952DCD72ABB}" dt="2021-03-14T11:02:06.578" v="1113" actId="14100"/>
          <ac:picMkLst>
            <pc:docMk/>
            <pc:sldMk cId="3999848543" sldId="268"/>
            <ac:picMk id="22" creationId="{09E0E26F-314C-45F9-AFCC-D846AB0DEEAB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6" creationId="{C671750A-4ABF-4C73-A678-F1362B9367A3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28" creationId="{38A8EDDC-0048-49F0-827A-235AAEF31A5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0" creationId="{40062936-508D-4129-9825-8AA8BF6144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2" creationId="{EA5E603D-234C-4453-AE23-64B584D720B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4" creationId="{590C4898-C049-4898-8E09-E21914987FD7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6" creationId="{C7D4F446-82D4-4A4B-AAAF-6BAE980B0540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38" creationId="{A426FDA3-A7B7-48D8-A8C5-F42A55306D4F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0" creationId="{1B746C46-7B2F-4963-8F14-1BC6EBC0371A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2" creationId="{7FDA1C2A-FF99-44ED-AFD8-F3C9AAFB43B5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4" creationId="{5F8269F4-4A85-4BA4-A195-72DF115F883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6" creationId="{7B613D66-1D94-438E-B829-43C79601F1F2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48" creationId="{498E4DB4-3D68-41A5-A82D-015B9C7757A9}"/>
          </ac:picMkLst>
        </pc:picChg>
        <pc:picChg chg="add mod">
          <ac:chgData name="solomon ozoemenam" userId="e9c497bf7611b79e" providerId="LiveId" clId="{B1E60B72-8C7D-4548-A6F9-7952DCD72ABB}" dt="2021-03-14T11:00:05.111" v="1102" actId="1076"/>
          <ac:picMkLst>
            <pc:docMk/>
            <pc:sldMk cId="3999848543" sldId="268"/>
            <ac:picMk id="1050" creationId="{C55A85AD-D4CB-455D-867F-4898279ED129}"/>
          </ac:picMkLst>
        </pc:picChg>
      </pc:sldChg>
      <pc:sldChg chg="add modTransition">
        <pc:chgData name="solomon ozoemenam" userId="e9c497bf7611b79e" providerId="LiveId" clId="{B1E60B72-8C7D-4548-A6F9-7952DCD72ABB}" dt="2021-03-14T11:14:40.252" v="1240"/>
        <pc:sldMkLst>
          <pc:docMk/>
          <pc:sldMk cId="2657348648" sldId="269"/>
        </pc:sldMkLst>
      </pc:sldChg>
      <pc:sldMasterChg chg="modSp modSldLayout">
        <pc:chgData name="solomon ozoemenam" userId="e9c497bf7611b79e" providerId="LiveId" clId="{B1E60B72-8C7D-4548-A6F9-7952DCD72ABB}" dt="2021-03-13T22:49:57.756" v="525"/>
        <pc:sldMasterMkLst>
          <pc:docMk/>
          <pc:sldMasterMk cId="2945339067" sldId="2147483648"/>
        </pc:sldMasterMkLst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2" creationId="{C7A7BA78-5370-4022-B0BB-1C40ED9EF4BB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3" creationId="{6DBBF4D8-8E89-4E51-A8DD-20CEA3D025C6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4" creationId="{3C51A70C-6D7A-4215-8A64-E1617F73CFF7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5" creationId="{9DD0FA1A-1D9D-4427-B2B6-5CAF8845BB8D}"/>
          </ac:spMkLst>
        </pc:spChg>
        <pc:spChg chg="mod">
          <ac:chgData name="solomon ozoemenam" userId="e9c497bf7611b79e" providerId="LiveId" clId="{B1E60B72-8C7D-4548-A6F9-7952DCD72ABB}" dt="2021-03-13T22:49:57.756" v="525"/>
          <ac:spMkLst>
            <pc:docMk/>
            <pc:sldMasterMk cId="2945339067" sldId="2147483648"/>
            <ac:spMk id="6" creationId="{4614A7F0-300D-4C38-84A0-052CFE9F81E9}"/>
          </ac:spMkLst>
        </pc:sp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475497951" sldId="214748364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2" creationId="{FF198C18-433E-46AD-8137-58540323F29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475497951" sldId="2147483649"/>
              <ac:spMk id="3" creationId="{B2611731-67E7-411A-B85E-4C4C8A37258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500422343" sldId="2147483651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2" creationId="{0B5DFCD9-AE25-4C05-95A5-9D2288A337A1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500422343" sldId="2147483651"/>
              <ac:spMk id="3" creationId="{B5EC691C-02E5-44AB-A959-5F44925ABB02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996668113" sldId="2147483652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3" creationId="{DADC29A3-1BAA-47A0-A89C-0A981DA165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996668113" sldId="2147483652"/>
              <ac:spMk id="4" creationId="{9659ADB2-E95F-4BDA-B760-F6EEC792D2BD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1173672664" sldId="2147483653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2" creationId="{642FCA29-FEF2-4160-940D-5D6D848FB01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3" creationId="{923A13B1-DBF7-4D8D-B0F9-CC6A412A2326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4" creationId="{B2EAEF65-7CE1-4D20-8AF8-98A2408F3AA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5" creationId="{AB45B60C-B235-41E9-B867-6BCACDC41EB5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1173672664" sldId="2147483653"/>
              <ac:spMk id="6" creationId="{86FE45D9-7CBE-4CC6-B668-521BDB54E3E0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101819918" sldId="2147483656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2" creationId="{720F8FE5-2049-4C54-A702-A9B81B7C88CC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3" creationId="{9D737A98-0B93-404F-AF90-4FD1D69E62C2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101819918" sldId="2147483656"/>
              <ac:spMk id="4" creationId="{C0F02DDC-DE6E-43D2-9EF6-814EF2BF4409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2875069911" sldId="2147483657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2" creationId="{AA39B3F9-8F51-4333-B917-E6A6714505F9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3" creationId="{8EFC1404-F2E9-453C-8B27-C223610C605B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2875069911" sldId="2147483657"/>
              <ac:spMk id="4" creationId="{DD23DAE8-E8E8-4596-ABA4-0C95DC42EF24}"/>
            </ac:spMkLst>
          </pc:spChg>
        </pc:sldLayoutChg>
        <pc:sldLayoutChg chg="modSp">
          <pc:chgData name="solomon ozoemenam" userId="e9c497bf7611b79e" providerId="LiveId" clId="{B1E60B72-8C7D-4548-A6F9-7952DCD72ABB}" dt="2021-03-13T22:49:57.756" v="525"/>
          <pc:sldLayoutMkLst>
            <pc:docMk/>
            <pc:sldMasterMk cId="2945339067" sldId="2147483648"/>
            <pc:sldLayoutMk cId="3389265951" sldId="2147483659"/>
          </pc:sldLayoutMkLst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2" creationId="{4B84DFFC-DCC3-4548-ADD3-0187CA5D8D03}"/>
            </ac:spMkLst>
          </pc:spChg>
          <pc:spChg chg="mod">
            <ac:chgData name="solomon ozoemenam" userId="e9c497bf7611b79e" providerId="LiveId" clId="{B1E60B72-8C7D-4548-A6F9-7952DCD72ABB}" dt="2021-03-13T22:49:57.756" v="525"/>
            <ac:spMkLst>
              <pc:docMk/>
              <pc:sldMasterMk cId="2945339067" sldId="2147483648"/>
              <pc:sldLayoutMk cId="3389265951" sldId="2147483659"/>
              <ac:spMk id="3" creationId="{60BB3E36-4FCA-49BC-8780-E1F97623282A}"/>
            </ac:spMkLst>
          </pc:spChg>
        </pc:sldLayoutChg>
      </pc:sldMasterChg>
    </pc:docChg>
  </pc:docChgLst>
  <pc:docChgLst>
    <pc:chgData name="solomon ozoemenam" userId="e9c497bf7611b79e" providerId="LiveId" clId="{E7DA9D19-E39D-4FE3-A82A-A67D2B33651D}"/>
    <pc:docChg chg="undo redo custSel modSld">
      <pc:chgData name="solomon ozoemenam" userId="e9c497bf7611b79e" providerId="LiveId" clId="{E7DA9D19-E39D-4FE3-A82A-A67D2B33651D}" dt="2021-04-07T06:52:11.405" v="1969" actId="478"/>
      <pc:docMkLst>
        <pc:docMk/>
      </pc:docMkLst>
      <pc:sldChg chg="addSp modSp mod">
        <pc:chgData name="solomon ozoemenam" userId="e9c497bf7611b79e" providerId="LiveId" clId="{E7DA9D19-E39D-4FE3-A82A-A67D2B33651D}" dt="2021-03-28T16:21:52.567" v="1711" actId="20577"/>
        <pc:sldMkLst>
          <pc:docMk/>
          <pc:sldMk cId="3456822371" sldId="257"/>
        </pc:sldMkLst>
        <pc:spChg chg="add mod">
          <ac:chgData name="solomon ozoemenam" userId="e9c497bf7611b79e" providerId="LiveId" clId="{E7DA9D19-E39D-4FE3-A82A-A67D2B33651D}" dt="2021-03-28T16:21:52.567" v="1711" actId="20577"/>
          <ac:spMkLst>
            <pc:docMk/>
            <pc:sldMk cId="3456822371" sldId="257"/>
            <ac:spMk id="11" creationId="{7B580FF0-23F0-446A-882E-81E3499974BE}"/>
          </ac:spMkLst>
        </pc:spChg>
      </pc:sldChg>
      <pc:sldChg chg="addSp modSp mod">
        <pc:chgData name="solomon ozoemenam" userId="e9c497bf7611b79e" providerId="LiveId" clId="{E7DA9D19-E39D-4FE3-A82A-A67D2B33651D}" dt="2021-03-28T16:30:46.500" v="1950" actId="1076"/>
        <pc:sldMkLst>
          <pc:docMk/>
          <pc:sldMk cId="1432611451" sldId="258"/>
        </pc:sldMkLst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3" creationId="{2A8542DE-63D6-4471-99A8-DD7CE1FAE7CA}"/>
          </ac:spMkLst>
        </pc:spChg>
        <pc:spChg chg="add mod">
          <ac:chgData name="solomon ozoemenam" userId="e9c497bf7611b79e" providerId="LiveId" clId="{E7DA9D19-E39D-4FE3-A82A-A67D2B33651D}" dt="2021-03-28T16:27:40.735" v="1911" actId="20577"/>
          <ac:spMkLst>
            <pc:docMk/>
            <pc:sldMk cId="1432611451" sldId="258"/>
            <ac:spMk id="12" creationId="{1AADF181-F11C-4FE3-A68D-44CD0025F9FA}"/>
          </ac:spMkLst>
        </pc:spChg>
        <pc:spChg chg="add mod">
          <ac:chgData name="solomon ozoemenam" userId="e9c497bf7611b79e" providerId="LiveId" clId="{E7DA9D19-E39D-4FE3-A82A-A67D2B33651D}" dt="2021-03-28T16:28:47.644" v="1942" actId="14100"/>
          <ac:spMkLst>
            <pc:docMk/>
            <pc:sldMk cId="1432611451" sldId="258"/>
            <ac:spMk id="13" creationId="{79E46E12-DFB0-4B85-8DAA-63180CF4076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4" creationId="{953F535F-CC5A-452A-8A8A-51D19E9B70D4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5" creationId="{05E2A557-750F-458D-AC52-CF5AD25546B6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6" creationId="{3FAA8664-2E79-4F2A-A1F0-DF89F3E5E989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7" creationId="{5E51421A-68ED-4884-8F9E-B2D9F96A9DCB}"/>
          </ac:spMkLst>
        </pc:spChg>
        <pc:spChg chg="add mod">
          <ac:chgData name="solomon ozoemenam" userId="e9c497bf7611b79e" providerId="LiveId" clId="{E7DA9D19-E39D-4FE3-A82A-A67D2B33651D}" dt="2021-03-28T16:30:46.500" v="1950" actId="1076"/>
          <ac:spMkLst>
            <pc:docMk/>
            <pc:sldMk cId="1432611451" sldId="258"/>
            <ac:spMk id="18" creationId="{8C54B17C-16FC-4D79-8975-C16C6C073FB0}"/>
          </ac:spMkLst>
        </pc:spChg>
      </pc:sldChg>
      <pc:sldChg chg="addSp delSp modSp mod">
        <pc:chgData name="solomon ozoemenam" userId="e9c497bf7611b79e" providerId="LiveId" clId="{E7DA9D19-E39D-4FE3-A82A-A67D2B33651D}" dt="2021-04-07T06:51:57.271" v="1962" actId="21"/>
        <pc:sldMkLst>
          <pc:docMk/>
          <pc:sldMk cId="2028330329" sldId="259"/>
        </pc:sldMkLst>
        <pc:grpChg chg="mod">
          <ac:chgData name="solomon ozoemenam" userId="e9c497bf7611b79e" providerId="LiveId" clId="{E7DA9D19-E39D-4FE3-A82A-A67D2B33651D}" dt="2021-03-18T13:27:32.313" v="405" actId="1076"/>
          <ac:grpSpMkLst>
            <pc:docMk/>
            <pc:sldMk cId="2028330329" sldId="259"/>
            <ac:grpSpMk id="31" creationId="{ACF9ED4F-EF81-4639-8F9C-FB006410C24F}"/>
          </ac:grpSpMkLst>
        </pc:grpChg>
        <pc:picChg chg="add del mod">
          <ac:chgData name="solomon ozoemenam" userId="e9c497bf7611b79e" providerId="LiveId" clId="{E7DA9D19-E39D-4FE3-A82A-A67D2B33651D}" dt="2021-04-07T06:51:57.271" v="1962" actId="21"/>
          <ac:picMkLst>
            <pc:docMk/>
            <pc:sldMk cId="2028330329" sldId="259"/>
            <ac:picMk id="33" creationId="{05704692-F77F-4C61-8C96-442DB6ED75C8}"/>
          </ac:picMkLst>
        </pc:picChg>
      </pc:sldChg>
      <pc:sldChg chg="addSp modSp mod">
        <pc:chgData name="solomon ozoemenam" userId="e9c497bf7611b79e" providerId="LiveId" clId="{E7DA9D19-E39D-4FE3-A82A-A67D2B33651D}" dt="2021-03-17T21:01:43.361" v="390" actId="207"/>
        <pc:sldMkLst>
          <pc:docMk/>
          <pc:sldMk cId="4184090649" sldId="260"/>
        </pc:sldMkLst>
        <pc:spChg chg="add mod">
          <ac:chgData name="solomon ozoemenam" userId="e9c497bf7611b79e" providerId="LiveId" clId="{E7DA9D19-E39D-4FE3-A82A-A67D2B33651D}" dt="2021-03-17T21:01:06.416" v="386" actId="1076"/>
          <ac:spMkLst>
            <pc:docMk/>
            <pc:sldMk cId="4184090649" sldId="260"/>
            <ac:spMk id="2" creationId="{17C199BA-7F65-4811-ABF6-B76624891E03}"/>
          </ac:spMkLst>
        </pc:spChg>
        <pc:spChg chg="mod">
          <ac:chgData name="solomon ozoemenam" userId="e9c497bf7611b79e" providerId="LiveId" clId="{E7DA9D19-E39D-4FE3-A82A-A67D2B33651D}" dt="2021-03-17T21:01:43.361" v="390" actId="207"/>
          <ac:spMkLst>
            <pc:docMk/>
            <pc:sldMk cId="4184090649" sldId="260"/>
            <ac:spMk id="41" creationId="{8FE586CC-B825-41A7-91F5-7A8773B5C19A}"/>
          </ac:spMkLst>
        </pc:spChg>
      </pc:sldChg>
      <pc:sldChg chg="addSp delSp modSp mod">
        <pc:chgData name="solomon ozoemenam" userId="e9c497bf7611b79e" providerId="LiveId" clId="{E7DA9D19-E39D-4FE3-A82A-A67D2B33651D}" dt="2021-03-18T15:15:17.755" v="496" actId="1036"/>
        <pc:sldMkLst>
          <pc:docMk/>
          <pc:sldMk cId="100255043" sldId="264"/>
        </pc:sldMkLst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2" creationId="{80620933-55C1-4454-9039-2BA6275B3810}"/>
          </ac:spMkLst>
        </pc:spChg>
        <pc:spChg chg="add mod">
          <ac:chgData name="solomon ozoemenam" userId="e9c497bf7611b79e" providerId="LiveId" clId="{E7DA9D19-E39D-4FE3-A82A-A67D2B33651D}" dt="2021-03-17T12:10:41.500" v="45" actId="14861"/>
          <ac:spMkLst>
            <pc:docMk/>
            <pc:sldMk cId="100255043" sldId="264"/>
            <ac:spMk id="3" creationId="{C16EDA47-F89C-4363-A70C-982976AD2A8C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7" creationId="{D3A149C1-B76A-487A-99E6-3571D3FEAB2C}"/>
          </ac:spMkLst>
        </pc:spChg>
        <pc:spChg chg="mod topLvl">
          <ac:chgData name="solomon ozoemenam" userId="e9c497bf7611b79e" providerId="LiveId" clId="{E7DA9D19-E39D-4FE3-A82A-A67D2B33651D}" dt="2021-03-17T12:05:38.672" v="0" actId="165"/>
          <ac:spMkLst>
            <pc:docMk/>
            <pc:sldMk cId="100255043" sldId="264"/>
            <ac:spMk id="8" creationId="{2810431D-EC9C-4A0A-9DC1-798F8A4B21AC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3" creationId="{5A9E5B40-5E45-4620-AD78-731B3B4C0D70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4" creationId="{5D10F9B3-13C8-4FBB-86CA-830431CCF714}"/>
          </ac:spMkLst>
        </pc:spChg>
        <pc:spChg chg="mod">
          <ac:chgData name="solomon ozoemenam" userId="e9c497bf7611b79e" providerId="LiveId" clId="{E7DA9D19-E39D-4FE3-A82A-A67D2B33651D}" dt="2021-03-17T12:08:27.780" v="27" actId="207"/>
          <ac:spMkLst>
            <pc:docMk/>
            <pc:sldMk cId="100255043" sldId="264"/>
            <ac:spMk id="15" creationId="{FC73FC57-9ABA-434B-87F5-663D2239C6DC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7" creationId="{85F0A944-F967-48DA-9CBF-BE4D6DFC0CE6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18" creationId="{F131AEE4-76C7-4475-B8AB-2EDA830F1D6A}"/>
          </ac:spMkLst>
        </pc:spChg>
        <pc:spChg chg="mod topLvl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19" creationId="{E3A4580B-F0B7-446C-A855-765BDDC750AA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1" creationId="{DA10D62A-908F-472D-87D0-72265DEDC3F9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2" creationId="{76C3E842-D9D0-496D-B3BC-4D2F958D4E3C}"/>
          </ac:spMkLst>
        </pc:spChg>
        <pc:spChg chg="mod">
          <ac:chgData name="solomon ozoemenam" userId="e9c497bf7611b79e" providerId="LiveId" clId="{E7DA9D19-E39D-4FE3-A82A-A67D2B33651D}" dt="2021-03-18T15:08:33.267" v="409" actId="165"/>
          <ac:spMkLst>
            <pc:docMk/>
            <pc:sldMk cId="100255043" sldId="264"/>
            <ac:spMk id="23" creationId="{2330D4C4-D416-4D8F-B07C-E6AE2A970ADD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7" creationId="{B6F027FC-565E-44F8-968D-D8EBA5F35F79}"/>
          </ac:spMkLst>
        </pc:spChg>
        <pc:spChg chg="mo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28" creationId="{0BA7EDB7-C394-4F1C-84A6-F01AF0E97F3A}"/>
          </ac:spMkLst>
        </pc:spChg>
        <pc:spChg chg="mod topLvl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29" creationId="{99B432DE-F212-4D80-B9D8-59CBA099241E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1" creationId="{CF1D0014-F3E9-4D21-BE1B-706557003D09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2" creationId="{9684850C-7272-4AD4-BA06-347B6C914667}"/>
          </ac:spMkLst>
        </pc:spChg>
        <pc:spChg chg="mod">
          <ac:chgData name="solomon ozoemenam" userId="e9c497bf7611b79e" providerId="LiveId" clId="{E7DA9D19-E39D-4FE3-A82A-A67D2B33651D}" dt="2021-03-18T15:08:59.094" v="411" actId="165"/>
          <ac:spMkLst>
            <pc:docMk/>
            <pc:sldMk cId="100255043" sldId="264"/>
            <ac:spMk id="33" creationId="{802D28CC-23F2-42DA-9CB4-5FEC08B30249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5" creationId="{AC1637F5-64B8-4BA3-9875-7F7628E6FDED}"/>
          </ac:spMkLst>
        </pc:spChg>
        <pc:spChg chg="mod ord topLvl">
          <ac:chgData name="solomon ozoemenam" userId="e9c497bf7611b79e" providerId="LiveId" clId="{E7DA9D19-E39D-4FE3-A82A-A67D2B33651D}" dt="2021-03-18T15:14:49.251" v="470" actId="14100"/>
          <ac:spMkLst>
            <pc:docMk/>
            <pc:sldMk cId="100255043" sldId="264"/>
            <ac:spMk id="36" creationId="{FEFE842C-DB20-4C8F-8933-CA3C7B6502AE}"/>
          </ac:spMkLst>
        </pc:spChg>
        <pc:spChg chg="mod topLvl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7" creationId="{523F4288-6FE1-4973-BD2A-577562D9E59F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39" creationId="{436656E5-8693-4A83-BD04-387CFB3A5511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0" creationId="{FFFB87A6-4693-4F74-995A-D70462584F1C}"/>
          </ac:spMkLst>
        </pc:spChg>
        <pc:spChg chg="mod">
          <ac:chgData name="solomon ozoemenam" userId="e9c497bf7611b79e" providerId="LiveId" clId="{E7DA9D19-E39D-4FE3-A82A-A67D2B33651D}" dt="2021-03-18T15:09:27.468" v="413" actId="165"/>
          <ac:spMkLst>
            <pc:docMk/>
            <pc:sldMk cId="100255043" sldId="264"/>
            <ac:spMk id="41" creationId="{4C40A498-2E7D-4C11-9735-A3A413C2BA7F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8" creationId="{53DAE87F-EC26-4F34-8CD0-921A8E6C33F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49" creationId="{5C4D3788-0635-4B5E-BA50-D9F7ED753EF8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0" creationId="{C1985C7B-5CBA-4463-A649-20D5DE30FDDB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1" creationId="{850E26B2-5DE0-46DF-A24C-59BEFD742612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2" creationId="{B8D55255-8488-44B0-8002-D23A4806EE8D}"/>
          </ac:spMkLst>
        </pc:spChg>
        <pc:spChg chg="mod">
          <ac:chgData name="solomon ozoemenam" userId="e9c497bf7611b79e" providerId="LiveId" clId="{E7DA9D19-E39D-4FE3-A82A-A67D2B33651D}" dt="2021-03-18T15:11:11.739" v="418" actId="1076"/>
          <ac:spMkLst>
            <pc:docMk/>
            <pc:sldMk cId="100255043" sldId="264"/>
            <ac:spMk id="59" creationId="{888F37FE-114B-44B6-AF61-ECA0809F99DA}"/>
          </ac:spMkLst>
        </pc:spChg>
        <pc:spChg chg="mod">
          <ac:chgData name="solomon ozoemenam" userId="e9c497bf7611b79e" providerId="LiveId" clId="{E7DA9D19-E39D-4FE3-A82A-A67D2B33651D}" dt="2021-03-18T15:15:17.755" v="496" actId="1036"/>
          <ac:spMkLst>
            <pc:docMk/>
            <pc:sldMk cId="100255043" sldId="264"/>
            <ac:spMk id="61" creationId="{9348CC6D-A803-4C56-B84D-F7ABDAA555AA}"/>
          </ac:spMkLst>
        </pc:spChg>
        <pc:grpChg chg="add del mod">
          <ac:chgData name="solomon ozoemenam" userId="e9c497bf7611b79e" providerId="LiveId" clId="{E7DA9D19-E39D-4FE3-A82A-A67D2B33651D}" dt="2021-03-18T15:14:21.745" v="462" actId="478"/>
          <ac:grpSpMkLst>
            <pc:docMk/>
            <pc:sldMk cId="100255043" sldId="264"/>
            <ac:grpSpMk id="4" creationId="{C51F14B9-B0CC-4483-A403-ECF090240FF4}"/>
          </ac:grpSpMkLst>
        </pc:grpChg>
        <pc:grpChg chg="mod ord topLvl">
          <ac:chgData name="solomon ozoemenam" userId="e9c497bf7611b79e" providerId="LiveId" clId="{E7DA9D19-E39D-4FE3-A82A-A67D2B33651D}" dt="2021-03-17T12:09:15.221" v="31" actId="164"/>
          <ac:grpSpMkLst>
            <pc:docMk/>
            <pc:sldMk cId="100255043" sldId="264"/>
            <ac:grpSpMk id="16" creationId="{2D3B152F-9968-4839-A35A-4810838F5CFA}"/>
          </ac:grpSpMkLst>
        </pc:grpChg>
        <pc:grpChg chg="del mod topLvl">
          <ac:chgData name="solomon ozoemenam" userId="e9c497bf7611b79e" providerId="LiveId" clId="{E7DA9D19-E39D-4FE3-A82A-A67D2B33651D}" dt="2021-03-18T15:14:23.843" v="463" actId="478"/>
          <ac:grpSpMkLst>
            <pc:docMk/>
            <pc:sldMk cId="100255043" sldId="264"/>
            <ac:grpSpMk id="20" creationId="{D911E2AC-D91F-4716-95A5-0D265E35D36F}"/>
          </ac:grpSpMkLst>
        </pc:grpChg>
        <pc:grpChg chg="del">
          <ac:chgData name="solomon ozoemenam" userId="e9c497bf7611b79e" providerId="LiveId" clId="{E7DA9D19-E39D-4FE3-A82A-A67D2B33651D}" dt="2021-03-17T12:05:38.672" v="0" actId="165"/>
          <ac:grpSpMkLst>
            <pc:docMk/>
            <pc:sldMk cId="100255043" sldId="264"/>
            <ac:grpSpMk id="24" creationId="{8CAA620D-E72E-49F9-8F6E-472E0394D7E9}"/>
          </ac:grpSpMkLst>
        </pc:grpChg>
        <pc:grpChg chg="del mod">
          <ac:chgData name="solomon ozoemenam" userId="e9c497bf7611b79e" providerId="LiveId" clId="{E7DA9D19-E39D-4FE3-A82A-A67D2B33651D}" dt="2021-03-18T15:08:33.267" v="409" actId="165"/>
          <ac:grpSpMkLst>
            <pc:docMk/>
            <pc:sldMk cId="100255043" sldId="264"/>
            <ac:grpSpMk id="25" creationId="{C5EFE4C8-DC2B-488C-8426-D4165EBA7B3D}"/>
          </ac:grpSpMkLst>
        </pc:grpChg>
        <pc:grpChg chg="del">
          <ac:chgData name="solomon ozoemenam" userId="e9c497bf7611b79e" providerId="LiveId" clId="{E7DA9D19-E39D-4FE3-A82A-A67D2B33651D}" dt="2021-03-18T15:08:59.094" v="411" actId="165"/>
          <ac:grpSpMkLst>
            <pc:docMk/>
            <pc:sldMk cId="100255043" sldId="264"/>
            <ac:grpSpMk id="26" creationId="{03052E2E-457A-4394-B525-33240149E69A}"/>
          </ac:grpSpMkLst>
        </pc:grpChg>
        <pc:grpChg chg="del mod topLvl">
          <ac:chgData name="solomon ozoemenam" userId="e9c497bf7611b79e" providerId="LiveId" clId="{E7DA9D19-E39D-4FE3-A82A-A67D2B33651D}" dt="2021-03-18T15:14:25.226" v="464" actId="478"/>
          <ac:grpSpMkLst>
            <pc:docMk/>
            <pc:sldMk cId="100255043" sldId="264"/>
            <ac:grpSpMk id="30" creationId="{A29B734B-D4D1-4D5A-95FB-97584F6BCB0A}"/>
          </ac:grpSpMkLst>
        </pc:grpChg>
        <pc:grpChg chg="del">
          <ac:chgData name="solomon ozoemenam" userId="e9c497bf7611b79e" providerId="LiveId" clId="{E7DA9D19-E39D-4FE3-A82A-A67D2B33651D}" dt="2021-03-18T15:09:27.468" v="413" actId="165"/>
          <ac:grpSpMkLst>
            <pc:docMk/>
            <pc:sldMk cId="100255043" sldId="264"/>
            <ac:grpSpMk id="34" creationId="{82F4B931-AFD6-4DA9-9010-556962B437E7}"/>
          </ac:grpSpMkLst>
        </pc:grpChg>
        <pc:grpChg chg="add del mod topLvl">
          <ac:chgData name="solomon ozoemenam" userId="e9c497bf7611b79e" providerId="LiveId" clId="{E7DA9D19-E39D-4FE3-A82A-A67D2B33651D}" dt="2021-03-18T15:14:40.548" v="469" actId="478"/>
          <ac:grpSpMkLst>
            <pc:docMk/>
            <pc:sldMk cId="100255043" sldId="264"/>
            <ac:grpSpMk id="38" creationId="{F7D658BC-2983-47EC-8227-20E5D686FEBA}"/>
          </ac:grpSpMkLst>
        </pc:grpChg>
        <pc:grpChg chg="mod">
          <ac:chgData name="solomon ozoemenam" userId="e9c497bf7611b79e" providerId="LiveId" clId="{E7DA9D19-E39D-4FE3-A82A-A67D2B33651D}" dt="2021-03-18T15:11:11.739" v="418" actId="1076"/>
          <ac:grpSpMkLst>
            <pc:docMk/>
            <pc:sldMk cId="100255043" sldId="264"/>
            <ac:grpSpMk id="60" creationId="{BA43D0E5-EE56-4B99-BC7A-24608538779D}"/>
          </ac:grpSpMkLst>
        </pc:grpChg>
        <pc:picChg chg="mod">
          <ac:chgData name="solomon ozoemenam" userId="e9c497bf7611b79e" providerId="LiveId" clId="{E7DA9D19-E39D-4FE3-A82A-A67D2B33651D}" dt="2021-03-18T15:13:41.394" v="456" actId="14100"/>
          <ac:picMkLst>
            <pc:docMk/>
            <pc:sldMk cId="100255043" sldId="264"/>
            <ac:picMk id="53" creationId="{A698AE9A-E550-46A3-BF8D-BF0374C3D89C}"/>
          </ac:picMkLst>
        </pc:picChg>
      </pc:sldChg>
      <pc:sldChg chg="addSp delSp modSp mod">
        <pc:chgData name="solomon ozoemenam" userId="e9c497bf7611b79e" providerId="LiveId" clId="{E7DA9D19-E39D-4FE3-A82A-A67D2B33651D}" dt="2021-04-07T06:51:29.789" v="1958" actId="1076"/>
        <pc:sldMkLst>
          <pc:docMk/>
          <pc:sldMk cId="3999848543" sldId="268"/>
        </pc:sldMkLst>
        <pc:spChg chg="add mod">
          <ac:chgData name="solomon ozoemenam" userId="e9c497bf7611b79e" providerId="LiveId" clId="{E7DA9D19-E39D-4FE3-A82A-A67D2B33651D}" dt="2021-03-17T20:38:38.479" v="165" actId="692"/>
          <ac:spMkLst>
            <pc:docMk/>
            <pc:sldMk cId="3999848543" sldId="268"/>
            <ac:spMk id="5" creationId="{6AC19AE9-175C-417A-91D5-CBD01D4845E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6" creationId="{87D0A502-D805-474A-81AD-4DDB176F6B43}"/>
          </ac:spMkLst>
        </pc:spChg>
        <pc:spChg chg="add mod ord">
          <ac:chgData name="solomon ozoemenam" userId="e9c497bf7611b79e" providerId="LiveId" clId="{E7DA9D19-E39D-4FE3-A82A-A67D2B33651D}" dt="2021-03-17T20:38:17.479" v="163" actId="1076"/>
          <ac:spMkLst>
            <pc:docMk/>
            <pc:sldMk cId="3999848543" sldId="268"/>
            <ac:spMk id="8" creationId="{CE9F0C0B-69B3-4047-80ED-2538C0EE437A}"/>
          </ac:spMkLst>
        </pc:spChg>
        <pc:spChg chg="add del mod">
          <ac:chgData name="solomon ozoemenam" userId="e9c497bf7611b79e" providerId="LiveId" clId="{E7DA9D19-E39D-4FE3-A82A-A67D2B33651D}" dt="2021-03-17T20:32:25.684" v="125"/>
          <ac:spMkLst>
            <pc:docMk/>
            <pc:sldMk cId="3999848543" sldId="268"/>
            <ac:spMk id="25" creationId="{B4B671B3-8EEF-43F6-85DE-09A19C356EBC}"/>
          </ac:spMkLst>
        </pc:spChg>
        <pc:spChg chg="mod">
          <ac:chgData name="solomon ozoemenam" userId="e9c497bf7611b79e" providerId="LiveId" clId="{E7DA9D19-E39D-4FE3-A82A-A67D2B33651D}" dt="2021-03-17T20:38:53.984" v="166" actId="207"/>
          <ac:spMkLst>
            <pc:docMk/>
            <pc:sldMk cId="3999848543" sldId="268"/>
            <ac:spMk id="27" creationId="{09BB5E32-05F6-4096-876F-E642A6FA24FE}"/>
          </ac:spMkLst>
        </pc:spChg>
        <pc:grpChg chg="add mod">
          <ac:chgData name="solomon ozoemenam" userId="e9c497bf7611b79e" providerId="LiveId" clId="{E7DA9D19-E39D-4FE3-A82A-A67D2B33651D}" dt="2021-03-17T20:36:23.416" v="155" actId="207"/>
          <ac:grpSpMkLst>
            <pc:docMk/>
            <pc:sldMk cId="3999848543" sldId="268"/>
            <ac:grpSpMk id="7" creationId="{85E7A3CA-D03B-46F9-AFA3-EB898209F250}"/>
          </ac:grpSpMkLst>
        </pc:grpChg>
        <pc:picChg chg="add del mod">
          <ac:chgData name="solomon ozoemenam" userId="e9c497bf7611b79e" providerId="LiveId" clId="{E7DA9D19-E39D-4FE3-A82A-A67D2B33651D}" dt="2021-03-17T20:29:16.814" v="88" actId="478"/>
          <ac:picMkLst>
            <pc:docMk/>
            <pc:sldMk cId="3999848543" sldId="268"/>
            <ac:picMk id="2" creationId="{A452C6CE-230B-473F-ABB9-64D63BFF1010}"/>
          </ac:picMkLst>
        </pc:picChg>
        <pc:picChg chg="add mod">
          <ac:chgData name="solomon ozoemenam" userId="e9c497bf7611b79e" providerId="LiveId" clId="{E7DA9D19-E39D-4FE3-A82A-A67D2B33651D}" dt="2021-04-06T21:59:29.995" v="1952" actId="1076"/>
          <ac:picMkLst>
            <pc:docMk/>
            <pc:sldMk cId="3999848543" sldId="268"/>
            <ac:picMk id="2" creationId="{C37D997D-3916-43E6-A74C-567C54CE6D97}"/>
          </ac:picMkLst>
        </pc:picChg>
        <pc:picChg chg="add mod">
          <ac:chgData name="solomon ozoemenam" userId="e9c497bf7611b79e" providerId="LiveId" clId="{E7DA9D19-E39D-4FE3-A82A-A67D2B33651D}" dt="2021-04-07T06:51:17.629" v="1957" actId="1076"/>
          <ac:picMkLst>
            <pc:docMk/>
            <pc:sldMk cId="3999848543" sldId="268"/>
            <ac:picMk id="3" creationId="{6F6419A8-E8EE-43C6-9973-93F974582925}"/>
          </ac:picMkLst>
        </pc:picChg>
        <pc:picChg chg="add del mod">
          <ac:chgData name="solomon ozoemenam" userId="e9c497bf7611b79e" providerId="LiveId" clId="{E7DA9D19-E39D-4FE3-A82A-A67D2B33651D}" dt="2021-03-17T20:29:14.825" v="87" actId="478"/>
          <ac:picMkLst>
            <pc:docMk/>
            <pc:sldMk cId="3999848543" sldId="268"/>
            <ac:picMk id="3" creationId="{BABD8AEC-4B08-4824-8CE1-C16C50ED1575}"/>
          </ac:picMkLst>
        </pc:picChg>
        <pc:picChg chg="add del mod">
          <ac:chgData name="solomon ozoemenam" userId="e9c497bf7611b79e" providerId="LiveId" clId="{E7DA9D19-E39D-4FE3-A82A-A67D2B33651D}" dt="2021-03-17T20:31:05.502" v="116" actId="478"/>
          <ac:picMkLst>
            <pc:docMk/>
            <pc:sldMk cId="3999848543" sldId="268"/>
            <ac:picMk id="4" creationId="{3432A4FB-E6C0-4C4F-BC9D-031482ACFFA6}"/>
          </ac:picMkLst>
        </pc:picChg>
        <pc:picChg chg="add mod">
          <ac:chgData name="solomon ozoemenam" userId="e9c497bf7611b79e" providerId="LiveId" clId="{E7DA9D19-E39D-4FE3-A82A-A67D2B33651D}" dt="2021-04-07T06:51:29.789" v="1958" actId="1076"/>
          <ac:picMkLst>
            <pc:docMk/>
            <pc:sldMk cId="3999848543" sldId="268"/>
            <ac:picMk id="4" creationId="{710109FD-7E4F-4E9A-BAE8-0AF95884B5DA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9" creationId="{F67C0B26-DBF2-4C5F-B615-C150BD2AA148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0" creationId="{2C5BADCB-3278-4831-8493-B01BD91F9799}"/>
          </ac:picMkLst>
        </pc:picChg>
        <pc:picChg chg="add del mod">
          <ac:chgData name="solomon ozoemenam" userId="e9c497bf7611b79e" providerId="LiveId" clId="{E7DA9D19-E39D-4FE3-A82A-A67D2B33651D}" dt="2021-03-18T15:16:22.258" v="497" actId="478"/>
          <ac:picMkLst>
            <pc:docMk/>
            <pc:sldMk cId="3999848543" sldId="268"/>
            <ac:picMk id="11" creationId="{992B3E7F-D3C1-4DA7-B932-78620E8E416A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2" creationId="{7C4CFFFA-F429-4FC6-BA1C-9AF51A97C69D}"/>
          </ac:picMkLst>
        </pc:picChg>
        <pc:picChg chg="add mod">
          <ac:chgData name="solomon ozoemenam" userId="e9c497bf7611b79e" providerId="LiveId" clId="{E7DA9D19-E39D-4FE3-A82A-A67D2B33651D}" dt="2021-03-18T15:16:31.490" v="498" actId="1076"/>
          <ac:picMkLst>
            <pc:docMk/>
            <pc:sldMk cId="3999848543" sldId="268"/>
            <ac:picMk id="13" creationId="{38218123-4366-48E2-9D3B-9E2FB9A0476E}"/>
          </ac:picMkLst>
        </pc:picChg>
        <pc:picChg chg="mod">
          <ac:chgData name="solomon ozoemenam" userId="e9c497bf7611b79e" providerId="LiveId" clId="{E7DA9D19-E39D-4FE3-A82A-A67D2B33651D}" dt="2021-03-17T20:26:18.216" v="49" actId="1076"/>
          <ac:picMkLst>
            <pc:docMk/>
            <pc:sldMk cId="3999848543" sldId="268"/>
            <ac:picMk id="16" creationId="{F9097D83-36CF-4118-ADBE-5182547BEA84}"/>
          </ac:picMkLst>
        </pc:picChg>
        <pc:picChg chg="mod">
          <ac:chgData name="solomon ozoemenam" userId="e9c497bf7611b79e" providerId="LiveId" clId="{E7DA9D19-E39D-4FE3-A82A-A67D2B33651D}" dt="2021-03-17T20:26:39.414" v="54" actId="1076"/>
          <ac:picMkLst>
            <pc:docMk/>
            <pc:sldMk cId="3999848543" sldId="268"/>
            <ac:picMk id="17" creationId="{EC2C07FF-F63C-4234-A7BB-6D4D96837083}"/>
          </ac:picMkLst>
        </pc:picChg>
      </pc:sldChg>
      <pc:sldChg chg="addSp delSp modSp mod">
        <pc:chgData name="solomon ozoemenam" userId="e9c497bf7611b79e" providerId="LiveId" clId="{E7DA9D19-E39D-4FE3-A82A-A67D2B33651D}" dt="2021-04-07T06:52:11.405" v="1969" actId="478"/>
        <pc:sldMkLst>
          <pc:docMk/>
          <pc:sldMk cId="2657348648" sldId="269"/>
        </pc:sldMkLst>
        <pc:spChg chg="add del mod">
          <ac:chgData name="solomon ozoemenam" userId="e9c497bf7611b79e" providerId="LiveId" clId="{E7DA9D19-E39D-4FE3-A82A-A67D2B33651D}" dt="2021-03-18T15:18:33.850" v="506" actId="478"/>
          <ac:spMkLst>
            <pc:docMk/>
            <pc:sldMk cId="2657348648" sldId="269"/>
            <ac:spMk id="2" creationId="{A463795C-52FF-4E9C-8277-246546850EB0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" creationId="{1870A878-3627-4671-92CF-6CEFDF8FC864}"/>
          </ac:spMkLst>
        </pc:spChg>
        <pc:spChg chg="add del mod">
          <ac:chgData name="solomon ozoemenam" userId="e9c497bf7611b79e" providerId="LiveId" clId="{E7DA9D19-E39D-4FE3-A82A-A67D2B33651D}" dt="2021-03-18T15:23:55.683" v="568" actId="478"/>
          <ac:spMkLst>
            <pc:docMk/>
            <pc:sldMk cId="2657348648" sldId="269"/>
            <ac:spMk id="5" creationId="{6A9424BD-2D97-4179-922E-4FB983516D43}"/>
          </ac:spMkLst>
        </pc:spChg>
        <pc:spChg chg="add mod ord topLvl">
          <ac:chgData name="solomon ozoemenam" userId="e9c497bf7611b79e" providerId="LiveId" clId="{E7DA9D19-E39D-4FE3-A82A-A67D2B33651D}" dt="2021-03-22T07:38:11" v="880" actId="207"/>
          <ac:spMkLst>
            <pc:docMk/>
            <pc:sldMk cId="2657348648" sldId="269"/>
            <ac:spMk id="6" creationId="{08BFD752-62D0-49A1-9B69-6CC10BFC0D0E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7" creationId="{7355D370-6991-4A30-88D8-37CD614EFF5D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1" creationId="{330F699F-523D-4051-81CB-2921136B792B}"/>
          </ac:spMkLst>
        </pc:spChg>
        <pc:spChg chg="mod topLvl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2" creationId="{8FC4A040-C06D-4C1A-BCF3-18F231C22DA5}"/>
          </ac:spMkLst>
        </pc:spChg>
        <pc:spChg chg="mod topLvl">
          <ac:chgData name="solomon ozoemenam" userId="e9c497bf7611b79e" providerId="LiveId" clId="{E7DA9D19-E39D-4FE3-A82A-A67D2B33651D}" dt="2021-03-18T15:32:17.958" v="634" actId="12789"/>
          <ac:spMkLst>
            <pc:docMk/>
            <pc:sldMk cId="2657348648" sldId="269"/>
            <ac:spMk id="13" creationId="{C8CE43D3-811A-4DBF-81EC-2405FAD8D473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5" creationId="{BEE32D85-2889-49EA-A7E8-02C8AC48C3F5}"/>
          </ac:spMkLst>
        </pc:spChg>
        <pc:spChg chg="mod">
          <ac:chgData name="solomon ozoemenam" userId="e9c497bf7611b79e" providerId="LiveId" clId="{E7DA9D19-E39D-4FE3-A82A-A67D2B33651D}" dt="2021-03-18T15:17:28.933" v="499" actId="165"/>
          <ac:spMkLst>
            <pc:docMk/>
            <pc:sldMk cId="2657348648" sldId="269"/>
            <ac:spMk id="16" creationId="{58FE87C3-DEA1-459A-A409-6691A5D00432}"/>
          </ac:spMkLst>
        </pc:spChg>
        <pc:spChg chg="mod">
          <ac:chgData name="solomon ozoemenam" userId="e9c497bf7611b79e" providerId="LiveId" clId="{E7DA9D19-E39D-4FE3-A82A-A67D2B33651D}" dt="2021-03-22T07:36:45.081" v="877" actId="14100"/>
          <ac:spMkLst>
            <pc:docMk/>
            <pc:sldMk cId="2657348648" sldId="269"/>
            <ac:spMk id="19" creationId="{E3EF3542-2B77-414B-A9EB-332A23F28B87}"/>
          </ac:spMkLst>
        </pc:spChg>
        <pc:spChg chg="mod">
          <ac:chgData name="solomon ozoemenam" userId="e9c497bf7611b79e" providerId="LiveId" clId="{E7DA9D19-E39D-4FE3-A82A-A67D2B33651D}" dt="2021-03-22T07:43:11.922" v="918" actId="1076"/>
          <ac:spMkLst>
            <pc:docMk/>
            <pc:sldMk cId="2657348648" sldId="269"/>
            <ac:spMk id="22" creationId="{59F55F42-A584-4819-9C05-EBE00A662E79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3" creationId="{0825EA36-F1BD-4DF9-96D0-33AD21464672}"/>
          </ac:spMkLst>
        </pc:spChg>
        <pc:spChg chg="add mod">
          <ac:chgData name="solomon ozoemenam" userId="e9c497bf7611b79e" providerId="LiveId" clId="{E7DA9D19-E39D-4FE3-A82A-A67D2B33651D}" dt="2021-03-18T15:19:09.260" v="512" actId="571"/>
          <ac:spMkLst>
            <pc:docMk/>
            <pc:sldMk cId="2657348648" sldId="269"/>
            <ac:spMk id="24" creationId="{434F9E2F-EB58-4492-AA03-135BD3CD42AC}"/>
          </ac:spMkLst>
        </pc:spChg>
        <pc:spChg chg="add del mod">
          <ac:chgData name="solomon ozoemenam" userId="e9c497bf7611b79e" providerId="LiveId" clId="{E7DA9D19-E39D-4FE3-A82A-A67D2B33651D}" dt="2021-03-18T15:20:43.771" v="533" actId="478"/>
          <ac:spMkLst>
            <pc:docMk/>
            <pc:sldMk cId="2657348648" sldId="269"/>
            <ac:spMk id="25" creationId="{CDE8AD2F-1810-499E-9C3E-CB89DD8A780D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6" creationId="{BEB5E174-163B-480A-A4EC-9A55E0543D89}"/>
          </ac:spMkLst>
        </pc:spChg>
        <pc:spChg chg="add del mod">
          <ac:chgData name="solomon ozoemenam" userId="e9c497bf7611b79e" providerId="LiveId" clId="{E7DA9D19-E39D-4FE3-A82A-A67D2B33651D}" dt="2021-03-18T15:20:38.159" v="528"/>
          <ac:spMkLst>
            <pc:docMk/>
            <pc:sldMk cId="2657348648" sldId="269"/>
            <ac:spMk id="27" creationId="{F4976EB9-EDEA-42E4-8299-0DCD2B27454F}"/>
          </ac:spMkLst>
        </pc:spChg>
        <pc:spChg chg="add del mod">
          <ac:chgData name="solomon ozoemenam" userId="e9c497bf7611b79e" providerId="LiveId" clId="{E7DA9D19-E39D-4FE3-A82A-A67D2B33651D}" dt="2021-03-18T15:21:48.390" v="547"/>
          <ac:spMkLst>
            <pc:docMk/>
            <pc:sldMk cId="2657348648" sldId="269"/>
            <ac:spMk id="28" creationId="{C6CD7DA5-FB8B-4585-B248-BD1A52884B46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29" creationId="{BA729B25-3809-4BBC-8F3F-E0B7324F59DD}"/>
          </ac:spMkLst>
        </pc:spChg>
        <pc:spChg chg="add del mod">
          <ac:chgData name="solomon ozoemenam" userId="e9c497bf7611b79e" providerId="LiveId" clId="{E7DA9D19-E39D-4FE3-A82A-A67D2B33651D}" dt="2021-03-18T15:21:46.221" v="544"/>
          <ac:spMkLst>
            <pc:docMk/>
            <pc:sldMk cId="2657348648" sldId="269"/>
            <ac:spMk id="30" creationId="{51C95D1F-2081-4E74-86BD-CAEC59B3AEA2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1" creationId="{F05B4497-E8B8-4C63-B70C-A2EA06B280EF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2" creationId="{4FD8C0EC-A7FD-489C-AEEE-C541CF5F1AE4}"/>
          </ac:spMkLst>
        </pc:spChg>
        <pc:spChg chg="add mod">
          <ac:chgData name="solomon ozoemenam" userId="e9c497bf7611b79e" providerId="LiveId" clId="{E7DA9D19-E39D-4FE3-A82A-A67D2B33651D}" dt="2021-03-18T15:22:48.779" v="559" actId="164"/>
          <ac:spMkLst>
            <pc:docMk/>
            <pc:sldMk cId="2657348648" sldId="269"/>
            <ac:spMk id="33" creationId="{BC784108-C619-41F6-9692-1A5A277EC780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4" creationId="{7D124135-C8D5-4C9A-8329-E50E64B926A9}"/>
          </ac:spMkLst>
        </pc:spChg>
        <pc:spChg chg="add mo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5" creationId="{F2B41D1F-4D39-472E-8207-2E2991A2FF90}"/>
          </ac:spMkLst>
        </pc:spChg>
        <pc:spChg chg="add mod ord topLvl">
          <ac:chgData name="solomon ozoemenam" userId="e9c497bf7611b79e" providerId="LiveId" clId="{E7DA9D19-E39D-4FE3-A82A-A67D2B33651D}" dt="2021-03-22T07:38:01.169" v="878" actId="207"/>
          <ac:spMkLst>
            <pc:docMk/>
            <pc:sldMk cId="2657348648" sldId="269"/>
            <ac:spMk id="36" creationId="{2F5D1A0E-2A67-4458-97BB-52CEC43B67F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7" creationId="{60BA3037-4FB0-43EB-9812-03EC286E38C3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8" creationId="{A8063DF3-005E-4359-A5ED-18AF2F782E4B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39" creationId="{139D3F2A-DD93-48DB-A7F7-790A5B5E548E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0" creationId="{3B80111A-BE72-49CE-89FB-B826C78D5670}"/>
          </ac:spMkLst>
        </pc:spChg>
        <pc:spChg chg="add mod">
          <ac:chgData name="solomon ozoemenam" userId="e9c497bf7611b79e" providerId="LiveId" clId="{E7DA9D19-E39D-4FE3-A82A-A67D2B33651D}" dt="2021-03-18T15:29:44.956" v="619" actId="164"/>
          <ac:spMkLst>
            <pc:docMk/>
            <pc:sldMk cId="2657348648" sldId="269"/>
            <ac:spMk id="41" creationId="{907B79EE-46BC-4093-8548-F3D0084B4D1F}"/>
          </ac:spMkLst>
        </pc:spChg>
        <pc:spChg chg="add del mod">
          <ac:chgData name="solomon ozoemenam" userId="e9c497bf7611b79e" providerId="LiveId" clId="{E7DA9D19-E39D-4FE3-A82A-A67D2B33651D}" dt="2021-03-18T19:46:00.181" v="649" actId="478"/>
          <ac:spMkLst>
            <pc:docMk/>
            <pc:sldMk cId="2657348648" sldId="269"/>
            <ac:spMk id="46" creationId="{B2B9354A-2415-46F4-9C79-981980608AE3}"/>
          </ac:spMkLst>
        </pc:spChg>
        <pc:spChg chg="add mod">
          <ac:chgData name="solomon ozoemenam" userId="e9c497bf7611b79e" providerId="LiveId" clId="{E7DA9D19-E39D-4FE3-A82A-A67D2B33651D}" dt="2021-03-22T07:38:50.256" v="887" actId="1076"/>
          <ac:spMkLst>
            <pc:docMk/>
            <pc:sldMk cId="2657348648" sldId="269"/>
            <ac:spMk id="47" creationId="{3940B18E-13D3-4B52-AAA3-952B746100D1}"/>
          </ac:spMkLst>
        </pc:spChg>
        <pc:grpChg chg="add del mod">
          <ac:chgData name="solomon ozoemenam" userId="e9c497bf7611b79e" providerId="LiveId" clId="{E7DA9D19-E39D-4FE3-A82A-A67D2B33651D}" dt="2021-03-18T15:23:55.683" v="568" actId="478"/>
          <ac:grpSpMkLst>
            <pc:docMk/>
            <pc:sldMk cId="2657348648" sldId="269"/>
            <ac:grpSpMk id="4" creationId="{BF11A346-D1A3-4333-AE03-5110E28B05DA}"/>
          </ac:grpSpMkLst>
        </pc:grpChg>
        <pc:grpChg chg="add del mod">
          <ac:chgData name="solomon ozoemenam" userId="e9c497bf7611b79e" providerId="LiveId" clId="{E7DA9D19-E39D-4FE3-A82A-A67D2B33651D}" dt="2021-03-18T15:29:57.667" v="622" actId="478"/>
          <ac:grpSpMkLst>
            <pc:docMk/>
            <pc:sldMk cId="2657348648" sldId="269"/>
            <ac:grpSpMk id="8" creationId="{2B669796-195C-4D6D-A1DA-D024DEF629E2}"/>
          </ac:grpSpMkLst>
        </pc:grpChg>
        <pc:grpChg chg="add del mod">
          <ac:chgData name="solomon ozoemenam" userId="e9c497bf7611b79e" providerId="LiveId" clId="{E7DA9D19-E39D-4FE3-A82A-A67D2B33651D}" dt="2021-03-18T19:51:54.976" v="718" actId="165"/>
          <ac:grpSpMkLst>
            <pc:docMk/>
            <pc:sldMk cId="2657348648" sldId="269"/>
            <ac:grpSpMk id="10" creationId="{0A8114B0-FB99-4B16-9546-200180D70D7B}"/>
          </ac:grpSpMkLst>
        </pc:grpChg>
        <pc:grpChg chg="mod topLvl">
          <ac:chgData name="solomon ozoemenam" userId="e9c497bf7611b79e" providerId="LiveId" clId="{E7DA9D19-E39D-4FE3-A82A-A67D2B33651D}" dt="2021-03-18T15:17:32.963" v="500" actId="1076"/>
          <ac:grpSpMkLst>
            <pc:docMk/>
            <pc:sldMk cId="2657348648" sldId="269"/>
            <ac:grpSpMk id="17" creationId="{6BFA2AC4-A1BC-438E-AD52-6F35DD3BC22A}"/>
          </ac:grpSpMkLst>
        </pc:grpChg>
        <pc:grpChg chg="del">
          <ac:chgData name="solomon ozoemenam" userId="e9c497bf7611b79e" providerId="LiveId" clId="{E7DA9D19-E39D-4FE3-A82A-A67D2B33651D}" dt="2021-03-18T15:17:28.933" v="499" actId="165"/>
          <ac:grpSpMkLst>
            <pc:docMk/>
            <pc:sldMk cId="2657348648" sldId="269"/>
            <ac:grpSpMk id="21" creationId="{D5BA1BB6-FA2C-43C4-9DA1-BE894FAC4D06}"/>
          </ac:grpSpMkLst>
        </pc:grpChg>
        <pc:grpChg chg="add mod">
          <ac:chgData name="solomon ozoemenam" userId="e9c497bf7611b79e" providerId="LiveId" clId="{E7DA9D19-E39D-4FE3-A82A-A67D2B33651D}" dt="2021-03-22T07:38:36.280" v="884" actId="1076"/>
          <ac:grpSpMkLst>
            <pc:docMk/>
            <pc:sldMk cId="2657348648" sldId="269"/>
            <ac:grpSpMk id="48" creationId="{77B3403A-BB15-4FD5-959F-ED1DAB9CB0A9}"/>
          </ac:grpSpMkLst>
        </pc:grpChg>
        <pc:grpChg chg="add mod">
          <ac:chgData name="solomon ozoemenam" userId="e9c497bf7611b79e" providerId="LiveId" clId="{E7DA9D19-E39D-4FE3-A82A-A67D2B33651D}" dt="2021-03-20T20:45:51.720" v="804" actId="164"/>
          <ac:grpSpMkLst>
            <pc:docMk/>
            <pc:sldMk cId="2657348648" sldId="269"/>
            <ac:grpSpMk id="49" creationId="{7B1962FE-524E-40F8-A637-BBC131A8B3B5}"/>
          </ac:grpSpMkLst>
        </pc:grpChg>
        <pc:picChg chg="add del mod">
          <ac:chgData name="solomon ozoemenam" userId="e9c497bf7611b79e" providerId="LiveId" clId="{E7DA9D19-E39D-4FE3-A82A-A67D2B33651D}" dt="2021-04-07T06:52:11.405" v="1969" actId="478"/>
          <ac:picMkLst>
            <pc:docMk/>
            <pc:sldMk cId="2657348648" sldId="269"/>
            <ac:picMk id="24" creationId="{A7A1978B-2F64-4D1C-BB8E-51155F5370F5}"/>
          </ac:picMkLst>
        </pc:picChg>
        <pc:picChg chg="add mod modCrop">
          <ac:chgData name="solomon ozoemenam" userId="e9c497bf7611b79e" providerId="LiveId" clId="{E7DA9D19-E39D-4FE3-A82A-A67D2B33651D}" dt="2021-03-22T07:43:18.506" v="923" actId="1036"/>
          <ac:picMkLst>
            <pc:docMk/>
            <pc:sldMk cId="2657348648" sldId="269"/>
            <ac:picMk id="51" creationId="{3CA70A70-F4E9-40F4-9C99-5E8665B6FA17}"/>
          </ac:picMkLst>
        </pc:picChg>
        <pc:picChg chg="add del mod">
          <ac:chgData name="solomon ozoemenam" userId="e9c497bf7611b79e" providerId="LiveId" clId="{E7DA9D19-E39D-4FE3-A82A-A67D2B33651D}" dt="2021-03-18T15:34:16.923" v="641" actId="478"/>
          <ac:picMkLst>
            <pc:docMk/>
            <pc:sldMk cId="2657348648" sldId="269"/>
            <ac:picMk id="2050" creationId="{5D217C3D-1C3F-4142-BECC-37A3B572976E}"/>
          </ac:picMkLst>
        </pc:picChg>
        <pc:cxnChg chg="add del">
          <ac:chgData name="solomon ozoemenam" userId="e9c497bf7611b79e" providerId="LiveId" clId="{E7DA9D19-E39D-4FE3-A82A-A67D2B33651D}" dt="2021-03-18T15:33:13.555" v="637" actId="478"/>
          <ac:cxnSpMkLst>
            <pc:docMk/>
            <pc:sldMk cId="2657348648" sldId="269"/>
            <ac:cxnSpMk id="43" creationId="{FA07D0CE-252A-4E83-B3AD-FE7DD10A3DA9}"/>
          </ac:cxnSpMkLst>
        </pc:cxnChg>
        <pc:cxnChg chg="add del">
          <ac:chgData name="solomon ozoemenam" userId="e9c497bf7611b79e" providerId="LiveId" clId="{E7DA9D19-E39D-4FE3-A82A-A67D2B33651D}" dt="2021-03-18T15:33:45.883" v="639" actId="478"/>
          <ac:cxnSpMkLst>
            <pc:docMk/>
            <pc:sldMk cId="2657348648" sldId="269"/>
            <ac:cxnSpMk id="45" creationId="{46886CED-5FEB-4387-9CEB-2F28E2197BE7}"/>
          </ac:cxnSpMkLst>
        </pc:cxnChg>
      </pc:sldChg>
    </pc:docChg>
  </pc:docChgLst>
  <pc:docChgLst>
    <pc:chgData name="solomon ozoemenam" userId="e9c497bf7611b79e" providerId="LiveId" clId="{2BFD7D1B-D06F-4FF7-8BFD-7500AD86A2FA}"/>
    <pc:docChg chg="undo redo custSel addSld modSld modSection">
      <pc:chgData name="solomon ozoemenam" userId="e9c497bf7611b79e" providerId="LiveId" clId="{2BFD7D1B-D06F-4FF7-8BFD-7500AD86A2FA}" dt="2021-04-10T20:58:18.513" v="588" actId="14100"/>
      <pc:docMkLst>
        <pc:docMk/>
      </pc:docMkLst>
      <pc:sldChg chg="modSp mod">
        <pc:chgData name="solomon ozoemenam" userId="e9c497bf7611b79e" providerId="LiveId" clId="{2BFD7D1B-D06F-4FF7-8BFD-7500AD86A2FA}" dt="2021-04-08T07:17:07.970" v="11" actId="313"/>
        <pc:sldMkLst>
          <pc:docMk/>
          <pc:sldMk cId="3456822371" sldId="257"/>
        </pc:sldMkLst>
        <pc:spChg chg="mod">
          <ac:chgData name="solomon ozoemenam" userId="e9c497bf7611b79e" providerId="LiveId" clId="{2BFD7D1B-D06F-4FF7-8BFD-7500AD86A2FA}" dt="2021-04-08T07:17:07.970" v="11" actId="313"/>
          <ac:spMkLst>
            <pc:docMk/>
            <pc:sldMk cId="3456822371" sldId="257"/>
            <ac:spMk id="11" creationId="{7B580FF0-23F0-446A-882E-81E3499974BE}"/>
          </ac:spMkLst>
        </pc:spChg>
      </pc:sldChg>
      <pc:sldChg chg="addSp delSp modSp new mod">
        <pc:chgData name="solomon ozoemenam" userId="e9c497bf7611b79e" providerId="LiveId" clId="{2BFD7D1B-D06F-4FF7-8BFD-7500AD86A2FA}" dt="2021-04-10T20:58:18.513" v="588" actId="14100"/>
        <pc:sldMkLst>
          <pc:docMk/>
          <pc:sldMk cId="428689764" sldId="271"/>
        </pc:sldMkLst>
        <pc:spChg chg="add del">
          <ac:chgData name="solomon ozoemenam" userId="e9c497bf7611b79e" providerId="LiveId" clId="{2BFD7D1B-D06F-4FF7-8BFD-7500AD86A2FA}" dt="2021-04-08T07:13:17.740" v="2" actId="22"/>
          <ac:spMkLst>
            <pc:docMk/>
            <pc:sldMk cId="428689764" sldId="271"/>
            <ac:spMk id="3" creationId="{23A410C6-C220-4AF4-BCA5-84B1C153923F}"/>
          </ac:spMkLst>
        </pc:spChg>
        <pc:spChg chg="add del mod">
          <ac:chgData name="solomon ozoemenam" userId="e9c497bf7611b79e" providerId="LiveId" clId="{2BFD7D1B-D06F-4FF7-8BFD-7500AD86A2FA}" dt="2021-04-10T20:56:19.650" v="566" actId="478"/>
          <ac:spMkLst>
            <pc:docMk/>
            <pc:sldMk cId="428689764" sldId="271"/>
            <ac:spMk id="6" creationId="{B12808E6-4F08-4C2A-A17D-85C5A9109A14}"/>
          </ac:spMkLst>
        </pc:spChg>
        <pc:spChg chg="add del mod">
          <ac:chgData name="solomon ozoemenam" userId="e9c497bf7611b79e" providerId="LiveId" clId="{2BFD7D1B-D06F-4FF7-8BFD-7500AD86A2FA}" dt="2021-04-10T20:56:20.680" v="567" actId="478"/>
          <ac:spMkLst>
            <pc:docMk/>
            <pc:sldMk cId="428689764" sldId="271"/>
            <ac:spMk id="7" creationId="{95A7C9FF-22C9-45D2-AEC8-2F37B620218A}"/>
          </ac:spMkLst>
        </pc:spChg>
        <pc:picChg chg="add del mod modCrop">
          <ac:chgData name="solomon ozoemenam" userId="e9c497bf7611b79e" providerId="LiveId" clId="{2BFD7D1B-D06F-4FF7-8BFD-7500AD86A2FA}" dt="2021-04-10T20:58:18.513" v="588" actId="14100"/>
          <ac:picMkLst>
            <pc:docMk/>
            <pc:sldMk cId="428689764" sldId="271"/>
            <ac:picMk id="5" creationId="{AFE46547-D916-4B81-8287-BC3886A48BE4}"/>
          </ac:picMkLst>
        </pc:picChg>
      </pc:sldChg>
      <pc:sldChg chg="addSp delSp modSp new mod setBg">
        <pc:chgData name="solomon ozoemenam" userId="e9c497bf7611b79e" providerId="LiveId" clId="{2BFD7D1B-D06F-4FF7-8BFD-7500AD86A2FA}" dt="2021-04-08T11:31:33.056" v="389" actId="1076"/>
        <pc:sldMkLst>
          <pc:docMk/>
          <pc:sldMk cId="897748515" sldId="272"/>
        </pc:sldMkLst>
        <pc:grpChg chg="add del mod">
          <ac:chgData name="solomon ozoemenam" userId="e9c497bf7611b79e" providerId="LiveId" clId="{2BFD7D1B-D06F-4FF7-8BFD-7500AD86A2FA}" dt="2021-04-08T11:20:34.427" v="343" actId="165"/>
          <ac:grpSpMkLst>
            <pc:docMk/>
            <pc:sldMk cId="897748515" sldId="272"/>
            <ac:grpSpMk id="22" creationId="{1668C75E-B392-4ECE-94D4-637AAB4E9DE8}"/>
          </ac:grpSpMkLst>
        </pc:grpChg>
        <pc:grpChg chg="add del mod">
          <ac:chgData name="solomon ozoemenam" userId="e9c497bf7611b79e" providerId="LiveId" clId="{2BFD7D1B-D06F-4FF7-8BFD-7500AD86A2FA}" dt="2021-04-08T11:20:39.884" v="344" actId="165"/>
          <ac:grpSpMkLst>
            <pc:docMk/>
            <pc:sldMk cId="897748515" sldId="272"/>
            <ac:grpSpMk id="23" creationId="{5230D6C4-73AF-4B7C-9262-195797A12ACA}"/>
          </ac:grpSpMkLst>
        </pc:grpChg>
        <pc:grpChg chg="add mod">
          <ac:chgData name="solomon ozoemenam" userId="e9c497bf7611b79e" providerId="LiveId" clId="{2BFD7D1B-D06F-4FF7-8BFD-7500AD86A2FA}" dt="2021-04-08T11:30:38.395" v="380" actId="12789"/>
          <ac:grpSpMkLst>
            <pc:docMk/>
            <pc:sldMk cId="897748515" sldId="272"/>
            <ac:grpSpMk id="24" creationId="{320CA79F-2639-4A59-9DB9-6CC155306637}"/>
          </ac:grpSpMkLst>
        </pc:grpChg>
        <pc:grpChg chg="add mod">
          <ac:chgData name="solomon ozoemenam" userId="e9c497bf7611b79e" providerId="LiveId" clId="{2BFD7D1B-D06F-4FF7-8BFD-7500AD86A2FA}" dt="2021-04-08T11:31:33.056" v="389" actId="1076"/>
          <ac:grpSpMkLst>
            <pc:docMk/>
            <pc:sldMk cId="897748515" sldId="272"/>
            <ac:grpSpMk id="25" creationId="{83E98A0C-1810-40AE-B76F-BFB6A9912938}"/>
          </ac:grpSpMkLst>
        </pc:grpChg>
        <pc:picChg chg="add mo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3" creationId="{57A57D78-B9F9-4FE0-8697-7AE4444523C4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5" creationId="{8FCAB2A1-719C-4FAD-9EBA-8A52C31243E7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7" creationId="{F33D8942-F5BD-4FC1-A939-959FBA4546C6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9" creationId="{F16252A8-5B75-4A8D-B354-E662FB77E535}"/>
          </ac:picMkLst>
        </pc:picChg>
        <pc:picChg chg="add mod ord topLvl modCrop">
          <ac:chgData name="solomon ozoemenam" userId="e9c497bf7611b79e" providerId="LiveId" clId="{2BFD7D1B-D06F-4FF7-8BFD-7500AD86A2FA}" dt="2021-04-08T11:28:56.528" v="371" actId="164"/>
          <ac:picMkLst>
            <pc:docMk/>
            <pc:sldMk cId="897748515" sldId="272"/>
            <ac:picMk id="11" creationId="{ED7AA7B1-BC81-4E79-97F0-8D7CEAB1032A}"/>
          </ac:picMkLst>
        </pc:picChg>
        <pc:picChg chg="add mo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3" creationId="{5D8EF474-6F04-4D7C-9A28-D39B719087DD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5" creationId="{E9C560A8-DCCD-4999-B99D-3F08B6F6E7CB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7" creationId="{6A402272-CE48-4997-AA67-52538994D3AE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19" creationId="{D2A704DC-4AA1-4BDB-A5E4-0B0A6EE36AAA}"/>
          </ac:picMkLst>
        </pc:picChg>
        <pc:picChg chg="add mod ord topLvl modCrop">
          <ac:chgData name="solomon ozoemenam" userId="e9c497bf7611b79e" providerId="LiveId" clId="{2BFD7D1B-D06F-4FF7-8BFD-7500AD86A2FA}" dt="2021-04-08T11:30:51.553" v="381" actId="164"/>
          <ac:picMkLst>
            <pc:docMk/>
            <pc:sldMk cId="897748515" sldId="272"/>
            <ac:picMk id="21" creationId="{F75522A5-ABEA-4422-AF23-18EE6E1ED55A}"/>
          </ac:picMkLst>
        </pc:picChg>
      </pc:sldChg>
      <pc:sldChg chg="addSp delSp modSp new mod">
        <pc:chgData name="solomon ozoemenam" userId="e9c497bf7611b79e" providerId="LiveId" clId="{2BFD7D1B-D06F-4FF7-8BFD-7500AD86A2FA}" dt="2021-04-10T20:46:17.111" v="558" actId="2085"/>
        <pc:sldMkLst>
          <pc:docMk/>
          <pc:sldMk cId="183824303" sldId="273"/>
        </pc:sldMkLst>
        <pc:spChg chg="add mod ord">
          <ac:chgData name="solomon ozoemenam" userId="e9c497bf7611b79e" providerId="LiveId" clId="{2BFD7D1B-D06F-4FF7-8BFD-7500AD86A2FA}" dt="2021-04-10T20:46:17.111" v="558" actId="2085"/>
          <ac:spMkLst>
            <pc:docMk/>
            <pc:sldMk cId="183824303" sldId="273"/>
            <ac:spMk id="10" creationId="{7C996563-F7FE-4610-AEA9-F62DCAE3934C}"/>
          </ac:spMkLst>
        </pc:spChg>
        <pc:picChg chg="add mod ord modCrop">
          <ac:chgData name="solomon ozoemenam" userId="e9c497bf7611b79e" providerId="LiveId" clId="{2BFD7D1B-D06F-4FF7-8BFD-7500AD86A2FA}" dt="2021-04-10T20:44:38.015" v="515" actId="1076"/>
          <ac:picMkLst>
            <pc:docMk/>
            <pc:sldMk cId="183824303" sldId="273"/>
            <ac:picMk id="3" creationId="{CEABF0A6-0475-46DE-8704-96F713CAFC5D}"/>
          </ac:picMkLst>
        </pc:picChg>
        <pc:picChg chg="add mod ord modCrop">
          <ac:chgData name="solomon ozoemenam" userId="e9c497bf7611b79e" providerId="LiveId" clId="{2BFD7D1B-D06F-4FF7-8BFD-7500AD86A2FA}" dt="2021-04-10T20:44:34.135" v="514" actId="1076"/>
          <ac:picMkLst>
            <pc:docMk/>
            <pc:sldMk cId="183824303" sldId="273"/>
            <ac:picMk id="5" creationId="{800D8B2E-E253-41B4-B43A-53D1ECE24301}"/>
          </ac:picMkLst>
        </pc:picChg>
        <pc:picChg chg="add mod modCrop">
          <ac:chgData name="solomon ozoemenam" userId="e9c497bf7611b79e" providerId="LiveId" clId="{2BFD7D1B-D06F-4FF7-8BFD-7500AD86A2FA}" dt="2021-04-10T20:44:26.655" v="513" actId="14100"/>
          <ac:picMkLst>
            <pc:docMk/>
            <pc:sldMk cId="183824303" sldId="273"/>
            <ac:picMk id="7" creationId="{105ACE06-142D-4A1A-86F5-AB5EEDCF9B53}"/>
          </ac:picMkLst>
        </pc:picChg>
        <pc:picChg chg="add del mod ord">
          <ac:chgData name="solomon ozoemenam" userId="e9c497bf7611b79e" providerId="LiveId" clId="{2BFD7D1B-D06F-4FF7-8BFD-7500AD86A2FA}" dt="2021-04-10T20:45:08.963" v="521" actId="478"/>
          <ac:picMkLst>
            <pc:docMk/>
            <pc:sldMk cId="183824303" sldId="273"/>
            <ac:picMk id="9" creationId="{9981C104-0DF3-4242-BDC2-DF462FCB5B2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8C18-433E-46AD-8137-58540323F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122364"/>
            <a:ext cx="9143999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11731-67E7-411A-B85E-4C4C8A372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3" y="3602038"/>
            <a:ext cx="914399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1" indent="0" algn="ctr">
              <a:buNone/>
              <a:defRPr sz="1999"/>
            </a:lvl2pPr>
            <a:lvl3pPr marL="914216" indent="0" algn="ctr">
              <a:buNone/>
              <a:defRPr sz="1800"/>
            </a:lvl3pPr>
            <a:lvl4pPr marL="1371327" indent="0" algn="ctr">
              <a:buNone/>
              <a:defRPr sz="1602"/>
            </a:lvl4pPr>
            <a:lvl5pPr marL="1828433" indent="0" algn="ctr">
              <a:buNone/>
              <a:defRPr sz="1602"/>
            </a:lvl5pPr>
            <a:lvl6pPr marL="2285543" indent="0" algn="ctr">
              <a:buNone/>
              <a:defRPr sz="1602"/>
            </a:lvl6pPr>
            <a:lvl7pPr marL="2742649" indent="0" algn="ctr">
              <a:buNone/>
              <a:defRPr sz="1602"/>
            </a:lvl7pPr>
            <a:lvl8pPr marL="3199760" indent="0" algn="ctr">
              <a:buNone/>
              <a:defRPr sz="1602"/>
            </a:lvl8pPr>
            <a:lvl9pPr marL="3656865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7F05C-AB3B-4473-BE13-CB85AD2D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144D3-B549-4103-9EB0-B05A4BA3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4E4FF-ABE6-4B3F-9A42-8B3BE5FE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49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35C4-38FC-4FBA-A2C1-96DF018D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3FE76-2E8F-4380-A361-EFC61CBA6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88F9C-9B21-4E7C-BAEF-BDD4C598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69362-D356-44A3-BE55-FE6B58CC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849DC-2C51-4DF7-9780-114FEA08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8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4DFFC-DCC3-4548-ADD3-0187CA5D8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2" cy="5811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B3E36-4FCA-49BC-8780-E1F976232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12459-78F1-4357-A4E2-5968D6A1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36047-398F-4A22-960D-020AB22E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486F-FB0A-4450-96FB-3A95F3DC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26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661F-3116-4168-8966-ACF07789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317C0-688C-436E-8818-95B71189E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06071-5A2C-4B03-8CB5-38DC9551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93DF-3CE0-4CD1-81BF-54657DC2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FF12F-6597-4B9F-8E92-801CCC91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84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FCD9-AE25-4C05-95A5-9D2288A3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2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C691C-02E5-44AB-A959-5F44925AB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3"/>
            <a:ext cx="1051560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7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4pPr>
            <a:lvl5pPr marL="182843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6pPr>
            <a:lvl7pPr marL="2742649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8pPr>
            <a:lvl9pPr marL="3656865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70341-A002-4B02-A378-C0858775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481F-1CAD-4BBC-8DB3-B01A012C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C71C0-BE95-4CEB-B115-4DAB9296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4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483B-2146-473C-B9C5-13A8D151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29A3-1BAA-47A0-A89C-0A981DA16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9ADB2-E95F-4BDA-B760-F6EEC792D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5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ACE1A-AD0E-4FD4-AA49-01A0D308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5F022-C0B3-4497-9997-E66F92E8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22C18-E431-4316-84C5-8A06F946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66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CA29-FEF2-4160-940D-5D6D848F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13B1-DBF7-4D8D-B0F9-CC6A412A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AEF65-7CE1-4D20-8AF8-98A2408F3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9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5B60C-B235-41E9-B867-6BCACDC41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1" indent="0">
              <a:buNone/>
              <a:defRPr sz="1999" b="1"/>
            </a:lvl2pPr>
            <a:lvl3pPr marL="914216" indent="0">
              <a:buNone/>
              <a:defRPr sz="1800" b="1"/>
            </a:lvl3pPr>
            <a:lvl4pPr marL="1371327" indent="0">
              <a:buNone/>
              <a:defRPr sz="1602" b="1"/>
            </a:lvl4pPr>
            <a:lvl5pPr marL="1828433" indent="0">
              <a:buNone/>
              <a:defRPr sz="1602" b="1"/>
            </a:lvl5pPr>
            <a:lvl6pPr marL="2285543" indent="0">
              <a:buNone/>
              <a:defRPr sz="1602" b="1"/>
            </a:lvl6pPr>
            <a:lvl7pPr marL="2742649" indent="0">
              <a:buNone/>
              <a:defRPr sz="1602" b="1"/>
            </a:lvl7pPr>
            <a:lvl8pPr marL="3199760" indent="0">
              <a:buNone/>
              <a:defRPr sz="1602" b="1"/>
            </a:lvl8pPr>
            <a:lvl9pPr marL="3656865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E45D9-7CBE-4CC6-B668-521BDB54E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6" cy="3684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7846F5-F04E-496F-9152-29609C3E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0CC40-0149-4193-B9DC-4D550008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F953B-C9FC-4BDC-A6CC-98C81BD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7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ADE3-53F1-4BEC-9778-4A146BDF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427FA-BFA0-40D2-89CA-55B15478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0D276-E351-4D37-AE34-DAEDAA9D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82062-025E-4EC5-92EF-09F74724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22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B77D6-E6A6-45BA-A854-B1FCFBBF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958A4-0744-4EBA-B14A-8FB9B517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3E16-936E-4CC6-A39C-FC91616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9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8FE5-2049-4C54-A702-A9B81B7C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7A98-0B93-404F-AF90-4FD1D69E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>
              <a:defRPr sz="3199"/>
            </a:lvl1pPr>
            <a:lvl2pPr>
              <a:defRPr sz="2797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2DDC-DE6E-43D2-9EF6-814EF2BF4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D34FF-DEE7-4C7E-B936-43EA217D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3BA0C-1560-49CA-A33F-7267AF66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40644-2508-42A0-AF5E-493C2EAF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1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B3F9-8F51-4333-B917-E6A671450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C1404-F2E9-453C-8B27-C223610C6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6" y="987426"/>
            <a:ext cx="6172202" cy="4873624"/>
          </a:xfrm>
        </p:spPr>
        <p:txBody>
          <a:bodyPr/>
          <a:lstStyle>
            <a:lvl1pPr marL="0" indent="0">
              <a:buNone/>
              <a:defRPr sz="3199"/>
            </a:lvl1pPr>
            <a:lvl2pPr marL="457111" indent="0">
              <a:buNone/>
              <a:defRPr sz="2797"/>
            </a:lvl2pPr>
            <a:lvl3pPr marL="914216" indent="0">
              <a:buNone/>
              <a:defRPr sz="2400"/>
            </a:lvl3pPr>
            <a:lvl4pPr marL="1371327" indent="0">
              <a:buNone/>
              <a:defRPr sz="1999"/>
            </a:lvl4pPr>
            <a:lvl5pPr marL="1828433" indent="0">
              <a:buNone/>
              <a:defRPr sz="1999"/>
            </a:lvl5pPr>
            <a:lvl6pPr marL="2285543" indent="0">
              <a:buNone/>
              <a:defRPr sz="1999"/>
            </a:lvl6pPr>
            <a:lvl7pPr marL="2742649" indent="0">
              <a:buNone/>
              <a:defRPr sz="1999"/>
            </a:lvl7pPr>
            <a:lvl8pPr marL="3199760" indent="0">
              <a:buNone/>
              <a:defRPr sz="1999"/>
            </a:lvl8pPr>
            <a:lvl9pPr marL="3656865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3DAE8-E8E8-4596-ABA4-0C95DC42E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2057401"/>
            <a:ext cx="3932237" cy="3811588"/>
          </a:xfrm>
        </p:spPr>
        <p:txBody>
          <a:bodyPr/>
          <a:lstStyle>
            <a:lvl1pPr marL="0" indent="0">
              <a:buNone/>
              <a:defRPr sz="1602"/>
            </a:lvl1pPr>
            <a:lvl2pPr marL="457111" indent="0">
              <a:buNone/>
              <a:defRPr sz="1399"/>
            </a:lvl2pPr>
            <a:lvl3pPr marL="914216" indent="0">
              <a:buNone/>
              <a:defRPr sz="1200"/>
            </a:lvl3pPr>
            <a:lvl4pPr marL="1371327" indent="0">
              <a:buNone/>
              <a:defRPr sz="1002"/>
            </a:lvl4pPr>
            <a:lvl5pPr marL="1828433" indent="0">
              <a:buNone/>
              <a:defRPr sz="1002"/>
            </a:lvl5pPr>
            <a:lvl6pPr marL="2285543" indent="0">
              <a:buNone/>
              <a:defRPr sz="1002"/>
            </a:lvl6pPr>
            <a:lvl7pPr marL="2742649" indent="0">
              <a:buNone/>
              <a:defRPr sz="1002"/>
            </a:lvl7pPr>
            <a:lvl8pPr marL="3199760" indent="0">
              <a:buNone/>
              <a:defRPr sz="1002"/>
            </a:lvl8pPr>
            <a:lvl9pPr marL="3656865" indent="0">
              <a:buNone/>
              <a:defRPr sz="1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09233-A2FF-4D94-90EB-4C8BCFFB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1AC1B-7D22-4E36-966A-2B2E408B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F3512-9289-47CC-86A9-F621DDED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06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7BA78-5370-4022-B0BB-1C40ED9E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F4D8-8E89-4E51-A8DD-20CEA3D02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A70C-6D7A-4215-8A64-E1617F73C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0E989-5F02-4E64-B850-D754661E9AFA}" type="datetimeFigureOut">
              <a:rPr lang="en-GB" smtClean="0"/>
              <a:t>10/04/2021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FA1A-1D9D-4427-B2B6-5CAF8845B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A7F0-300D-4C38-84A0-052CFE9F8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2" y="6356351"/>
            <a:ext cx="2743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8153-1D46-4A99-85EB-ADB5BD8E1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3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21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6" rtl="0" eaLnBrk="1" latinLnBrk="0" hangingPunct="1">
        <a:lnSpc>
          <a:spcPct val="90000"/>
        </a:lnSpc>
        <a:spcBef>
          <a:spcPts val="1002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66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2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877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8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4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0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1" indent="-228555" algn="l" defTabSz="914216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1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6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7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9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5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7.png"/><Relationship Id="rId26" Type="http://schemas.openxmlformats.org/officeDocument/2006/relationships/image" Target="../media/image28.png"/><Relationship Id="rId3" Type="http://schemas.openxmlformats.org/officeDocument/2006/relationships/image" Target="../media/image11.png"/><Relationship Id="rId21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3.png"/><Relationship Id="rId25" Type="http://schemas.openxmlformats.org/officeDocument/2006/relationships/image" Target="../media/image27.png"/><Relationship Id="rId2" Type="http://schemas.openxmlformats.org/officeDocument/2006/relationships/audio" Target="../media/audio1.wav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417C4C-A55C-40EB-88A9-0D185275BD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t="3698" r="3175" b="16102"/>
          <a:stretch/>
        </p:blipFill>
        <p:spPr>
          <a:xfrm>
            <a:off x="-1" y="6"/>
            <a:ext cx="12192002" cy="6857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9F55F42-A584-4819-9C05-EBE00A662E79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4E4948">
                  <a:alpha val="63000"/>
                </a:srgbClr>
              </a:gs>
              <a:gs pos="100000">
                <a:srgbClr val="2B2625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C315E3A-FDEE-4CB1-8990-F3278BAB7AF8}"/>
              </a:ext>
            </a:extLst>
          </p:cNvPr>
          <p:cNvSpPr/>
          <p:nvPr/>
        </p:nvSpPr>
        <p:spPr>
          <a:xfrm>
            <a:off x="5960707" y="6038579"/>
            <a:ext cx="270586" cy="546282"/>
          </a:xfrm>
          <a:prstGeom prst="downArrow">
            <a:avLst/>
          </a:prstGeom>
          <a:gradFill flip="none" rotWithShape="1">
            <a:gsLst>
              <a:gs pos="73000">
                <a:srgbClr val="3F3F40">
                  <a:alpha val="0"/>
                </a:srgb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F699F-523D-4051-81CB-2921136B792B}"/>
              </a:ext>
            </a:extLst>
          </p:cNvPr>
          <p:cNvSpPr/>
          <p:nvPr/>
        </p:nvSpPr>
        <p:spPr>
          <a:xfrm>
            <a:off x="-1" y="3"/>
            <a:ext cx="12192002" cy="719999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4A040-C06D-4C1A-BCF3-18F231C22DA5}"/>
              </a:ext>
            </a:extLst>
          </p:cNvPr>
          <p:cNvSpPr txBox="1"/>
          <p:nvPr/>
        </p:nvSpPr>
        <p:spPr>
          <a:xfrm>
            <a:off x="348343" y="12345"/>
            <a:ext cx="1275185" cy="707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997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3997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E43D3-811A-4DBF-81EC-2405FAD8D473}"/>
              </a:ext>
            </a:extLst>
          </p:cNvPr>
          <p:cNvSpPr txBox="1"/>
          <p:nvPr/>
        </p:nvSpPr>
        <p:spPr>
          <a:xfrm>
            <a:off x="1971871" y="159947"/>
            <a:ext cx="90865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	About	Work	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FA2AC4-A1BC-438E-AD52-6F35DD3BC22A}"/>
              </a:ext>
            </a:extLst>
          </p:cNvPr>
          <p:cNvGrpSpPr/>
          <p:nvPr/>
        </p:nvGrpSpPr>
        <p:grpSpPr>
          <a:xfrm>
            <a:off x="11103819" y="-550769"/>
            <a:ext cx="436854" cy="195944"/>
            <a:chOff x="3900197" y="279917"/>
            <a:chExt cx="436854" cy="1959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EE32D85-2889-49EA-A7E8-02C8AC48C3F5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FE87C3-DEA1-459A-A409-6691A5D00432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17BF55-5F19-43C6-AE22-3E2A9F23DC87}"/>
              </a:ext>
            </a:extLst>
          </p:cNvPr>
          <p:cNvGrpSpPr/>
          <p:nvPr/>
        </p:nvGrpSpPr>
        <p:grpSpPr>
          <a:xfrm>
            <a:off x="870272" y="1933577"/>
            <a:ext cx="5361023" cy="2677653"/>
            <a:chOff x="870272" y="1933575"/>
            <a:chExt cx="5361022" cy="2677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69F09-B2B7-4B2D-A756-D06914B71684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EF3542-2B77-414B-A9EB-332A23F28B87}"/>
                </a:ext>
              </a:extLst>
            </p:cNvPr>
            <p:cNvSpPr txBox="1"/>
            <p:nvPr/>
          </p:nvSpPr>
          <p:spPr>
            <a:xfrm>
              <a:off x="870272" y="4241897"/>
              <a:ext cx="5361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Front End Developer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B3403A-BB15-4FD5-959F-ED1DAB9CB0A9}"/>
              </a:ext>
            </a:extLst>
          </p:cNvPr>
          <p:cNvGrpSpPr/>
          <p:nvPr/>
        </p:nvGrpSpPr>
        <p:grpSpPr>
          <a:xfrm>
            <a:off x="11337552" y="228066"/>
            <a:ext cx="263876" cy="263872"/>
            <a:chOff x="6693098" y="1608253"/>
            <a:chExt cx="1745413" cy="17453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55D370-6991-4A30-88D8-37CD614EFF5D}"/>
                </a:ext>
              </a:extLst>
            </p:cNvPr>
            <p:cNvSpPr/>
            <p:nvPr/>
          </p:nvSpPr>
          <p:spPr>
            <a:xfrm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124135-C8D5-4C9A-8329-E50E64B926A9}"/>
                </a:ext>
              </a:extLst>
            </p:cNvPr>
            <p:cNvSpPr/>
            <p:nvPr/>
          </p:nvSpPr>
          <p:spPr>
            <a:xfrm rot="54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B41D1F-4D39-472E-8207-2E2991A2FF90}"/>
                </a:ext>
              </a:extLst>
            </p:cNvPr>
            <p:cNvSpPr/>
            <p:nvPr/>
          </p:nvSpPr>
          <p:spPr>
            <a:xfrm rot="2700000">
              <a:off x="7429818" y="1608243"/>
              <a:ext cx="271973" cy="174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5D1A0E-2A67-4458-97BB-52CEC43B67F0}"/>
                </a:ext>
              </a:extLst>
            </p:cNvPr>
            <p:cNvSpPr/>
            <p:nvPr/>
          </p:nvSpPr>
          <p:spPr>
            <a:xfrm rot="8100000">
              <a:off x="7429816" y="1608253"/>
              <a:ext cx="271976" cy="174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BFD752-62D0-49A1-9B69-6CC10BFC0D0E}"/>
                </a:ext>
              </a:extLst>
            </p:cNvPr>
            <p:cNvSpPr/>
            <p:nvPr/>
          </p:nvSpPr>
          <p:spPr>
            <a:xfrm>
              <a:off x="7079091" y="1994238"/>
              <a:ext cx="973439" cy="973406"/>
            </a:xfrm>
            <a:prstGeom prst="ellipse">
              <a:avLst/>
            </a:prstGeom>
            <a:solidFill>
              <a:srgbClr val="2B2625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940B18E-13D3-4B52-AAA3-952B746100D1}"/>
              </a:ext>
            </a:extLst>
          </p:cNvPr>
          <p:cNvSpPr/>
          <p:nvPr/>
        </p:nvSpPr>
        <p:spPr>
          <a:xfrm rot="10800000">
            <a:off x="11630345" y="334361"/>
            <a:ext cx="115016" cy="992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CA70A70-F4E9-40F4-9C99-5E8665B6F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3" b="15339"/>
          <a:stretch/>
        </p:blipFill>
        <p:spPr>
          <a:xfrm>
            <a:off x="7289998" y="1269421"/>
            <a:ext cx="4250675" cy="5589160"/>
          </a:xfrm>
          <a:prstGeom prst="rect">
            <a:avLst/>
          </a:prstGeom>
        </p:spPr>
      </p:pic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985935" y="4811546"/>
            <a:ext cx="2008221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Check my works</a:t>
            </a:r>
            <a:endParaRPr lang="en-GB" sz="1999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4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5F0A944-F967-48DA-9CBF-BE4D6DFC0CE6}"/>
              </a:ext>
            </a:extLst>
          </p:cNvPr>
          <p:cNvSpPr/>
          <p:nvPr/>
        </p:nvSpPr>
        <p:spPr>
          <a:xfrm>
            <a:off x="3218718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31AEE4-76C7-4475-B8AB-2EDA830F1D6A}"/>
              </a:ext>
            </a:extLst>
          </p:cNvPr>
          <p:cNvSpPr/>
          <p:nvPr/>
        </p:nvSpPr>
        <p:spPr>
          <a:xfrm>
            <a:off x="3218717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4580B-F0B7-446C-A855-765BDDC750AA}"/>
              </a:ext>
            </a:extLst>
          </p:cNvPr>
          <p:cNvSpPr txBox="1"/>
          <p:nvPr/>
        </p:nvSpPr>
        <p:spPr>
          <a:xfrm>
            <a:off x="3218719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20933-55C1-4454-9039-2BA6275B3810}"/>
              </a:ext>
            </a:extLst>
          </p:cNvPr>
          <p:cNvSpPr/>
          <p:nvPr/>
        </p:nvSpPr>
        <p:spPr>
          <a:xfrm>
            <a:off x="228600" y="637237"/>
            <a:ext cx="2520000" cy="5580000"/>
          </a:xfrm>
          <a:prstGeom prst="rect">
            <a:avLst/>
          </a:prstGeom>
          <a:solidFill>
            <a:srgbClr val="2B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A149C1-B76A-487A-99E6-3571D3FEAB2C}"/>
              </a:ext>
            </a:extLst>
          </p:cNvPr>
          <p:cNvSpPr/>
          <p:nvPr/>
        </p:nvSpPr>
        <p:spPr>
          <a:xfrm>
            <a:off x="228599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431D-EC9C-4A0A-9DC1-798F8A4B21AC}"/>
              </a:ext>
            </a:extLst>
          </p:cNvPr>
          <p:cNvSpPr txBox="1"/>
          <p:nvPr/>
        </p:nvSpPr>
        <p:spPr>
          <a:xfrm>
            <a:off x="228601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027FC-565E-44F8-968D-D8EBA5F35F79}"/>
              </a:ext>
            </a:extLst>
          </p:cNvPr>
          <p:cNvSpPr/>
          <p:nvPr/>
        </p:nvSpPr>
        <p:spPr>
          <a:xfrm>
            <a:off x="6208836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A7EDB7-C394-4F1C-84A6-F01AF0E97F3A}"/>
              </a:ext>
            </a:extLst>
          </p:cNvPr>
          <p:cNvSpPr/>
          <p:nvPr/>
        </p:nvSpPr>
        <p:spPr>
          <a:xfrm>
            <a:off x="6208835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B432DE-F212-4D80-B9D8-59CBA099241E}"/>
              </a:ext>
            </a:extLst>
          </p:cNvPr>
          <p:cNvSpPr txBox="1"/>
          <p:nvPr/>
        </p:nvSpPr>
        <p:spPr>
          <a:xfrm>
            <a:off x="6208837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1637F5-64B8-4BA3-9875-7F7628E6FDED}"/>
              </a:ext>
            </a:extLst>
          </p:cNvPr>
          <p:cNvSpPr/>
          <p:nvPr/>
        </p:nvSpPr>
        <p:spPr>
          <a:xfrm>
            <a:off x="9198955" y="637237"/>
            <a:ext cx="2520000" cy="5580000"/>
          </a:xfrm>
          <a:prstGeom prst="rect">
            <a:avLst/>
          </a:prstGeom>
          <a:solidFill>
            <a:srgbClr val="2B26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3F4288-6FE1-4973-BD2A-577562D9E59F}"/>
              </a:ext>
            </a:extLst>
          </p:cNvPr>
          <p:cNvSpPr txBox="1"/>
          <p:nvPr/>
        </p:nvSpPr>
        <p:spPr>
          <a:xfrm>
            <a:off x="9198956" y="637237"/>
            <a:ext cx="8127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latin typeface="Kaufmann BT" panose="03080502030307080303" pitchFamily="66" charset="0"/>
              </a:rPr>
              <a:t>SOO</a:t>
            </a:r>
            <a:endParaRPr lang="en-GB" sz="2400" b="1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179389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111385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2746375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3567868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428880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593723" y="4238098"/>
            <a:ext cx="1125230" cy="15635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EFE842C-DB20-4C8F-8933-CA3C7B6502AE}"/>
              </a:ext>
            </a:extLst>
          </p:cNvPr>
          <p:cNvSpPr/>
          <p:nvPr/>
        </p:nvSpPr>
        <p:spPr>
          <a:xfrm>
            <a:off x="9198954" y="5684063"/>
            <a:ext cx="2520000" cy="525803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129032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3882017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347277" y="5434266"/>
            <a:ext cx="1727123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50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1106476806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5EFE4C8-DC2B-488C-8426-D4165EBA7B3D}"/>
              </a:ext>
            </a:extLst>
          </p:cNvPr>
          <p:cNvGrpSpPr/>
          <p:nvPr/>
        </p:nvGrpSpPr>
        <p:grpSpPr>
          <a:xfrm>
            <a:off x="3218717" y="637237"/>
            <a:ext cx="2520001" cy="5580000"/>
            <a:chOff x="3300198" y="639000"/>
            <a:chExt cx="2520001" cy="558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F0A944-F967-48DA-9CBF-BE4D6DFC0CE6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31AEE4-76C7-4475-B8AB-2EDA830F1D6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A4580B-F0B7-446C-A855-765BDDC750AA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11E2AC-D91F-4716-95A5-0D265E35D36F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A10D62A-908F-472D-87D0-72265DEDC3F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6C3E842-D9D0-496D-B3BC-4D2F958D4E3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330D4C4-D416-4D8F-B07C-E6AE2A970ADD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AA620D-E72E-49F9-8F6E-472E0394D7E9}"/>
              </a:ext>
            </a:extLst>
          </p:cNvPr>
          <p:cNvGrpSpPr/>
          <p:nvPr/>
        </p:nvGrpSpPr>
        <p:grpSpPr>
          <a:xfrm>
            <a:off x="228599" y="637237"/>
            <a:ext cx="2520001" cy="5580000"/>
            <a:chOff x="228599" y="639000"/>
            <a:chExt cx="2520001" cy="558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620933-55C1-4454-9039-2BA6275B3810}"/>
                </a:ext>
              </a:extLst>
            </p:cNvPr>
            <p:cNvSpPr/>
            <p:nvPr/>
          </p:nvSpPr>
          <p:spPr>
            <a:xfrm>
              <a:off x="228600" y="639000"/>
              <a:ext cx="2520000" cy="558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A149C1-B76A-487A-99E6-3571D3FEAB2C}"/>
                </a:ext>
              </a:extLst>
            </p:cNvPr>
            <p:cNvSpPr/>
            <p:nvPr/>
          </p:nvSpPr>
          <p:spPr>
            <a:xfrm>
              <a:off x="228599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10431D-EC9C-4A0A-9DC1-798F8A4B21AC}"/>
                </a:ext>
              </a:extLst>
            </p:cNvPr>
            <p:cNvSpPr txBox="1"/>
            <p:nvPr/>
          </p:nvSpPr>
          <p:spPr>
            <a:xfrm>
              <a:off x="228601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3B152F-9968-4839-A35A-4810838F5CFA}"/>
                </a:ext>
              </a:extLst>
            </p:cNvPr>
            <p:cNvGrpSpPr/>
            <p:nvPr/>
          </p:nvGrpSpPr>
          <p:grpSpPr>
            <a:xfrm>
              <a:off x="2333624" y="773326"/>
              <a:ext cx="266700" cy="193013"/>
              <a:chOff x="2333624" y="742950"/>
              <a:chExt cx="266700" cy="19301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A9E5B40-5E45-4620-AD78-731B3B4C0D70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D10F9B3-13C8-4FBB-86CA-830431CCF714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C73FC57-9ABA-434B-87F5-663D2239C6DC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052E2E-457A-4394-B525-33240149E69A}"/>
              </a:ext>
            </a:extLst>
          </p:cNvPr>
          <p:cNvGrpSpPr/>
          <p:nvPr/>
        </p:nvGrpSpPr>
        <p:grpSpPr>
          <a:xfrm>
            <a:off x="6208835" y="637237"/>
            <a:ext cx="2520001" cy="5580000"/>
            <a:chOff x="3300198" y="639000"/>
            <a:chExt cx="2520001" cy="558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F027FC-565E-44F8-968D-D8EBA5F35F79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A7EDB7-C394-4F1C-84A6-F01AF0E97F3A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432DE-F212-4D80-B9D8-59CBA099241E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29B734B-D4D1-4D5A-95FB-97584F6BCB0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F1D0014-F3E9-4D21-BE1B-706557003D09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684850C-7272-4AD4-BA06-347B6C914667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02D28CC-23F2-42DA-9CB4-5FEC08B30249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F4B931-AFD6-4DA9-9010-556962B437E7}"/>
              </a:ext>
            </a:extLst>
          </p:cNvPr>
          <p:cNvGrpSpPr/>
          <p:nvPr/>
        </p:nvGrpSpPr>
        <p:grpSpPr>
          <a:xfrm>
            <a:off x="9198954" y="637237"/>
            <a:ext cx="2520001" cy="5580000"/>
            <a:chOff x="3300198" y="639000"/>
            <a:chExt cx="2520001" cy="558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1637F5-64B8-4BA3-9875-7F7628E6FDED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E842C-DB20-4C8F-8933-CA3C7B6502AE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3F4288-6FE1-4973-BD2A-577562D9E59F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D658BC-2983-47EC-8227-20E5D686FEBA}"/>
                </a:ext>
              </a:extLst>
            </p:cNvPr>
            <p:cNvGrpSpPr/>
            <p:nvPr/>
          </p:nvGrpSpPr>
          <p:grpSpPr>
            <a:xfrm>
              <a:off x="5405223" y="773326"/>
              <a:ext cx="266700" cy="193013"/>
              <a:chOff x="2333624" y="742950"/>
              <a:chExt cx="266700" cy="193013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36656E5-8693-4A83-BD04-387CFB3A5511}"/>
                  </a:ext>
                </a:extLst>
              </p:cNvPr>
              <p:cNvSpPr/>
              <p:nvPr/>
            </p:nvSpPr>
            <p:spPr>
              <a:xfrm>
                <a:off x="2333624" y="742950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FFB87A6-4693-4F74-995A-D70462584F1C}"/>
                  </a:ext>
                </a:extLst>
              </p:cNvPr>
              <p:cNvSpPr/>
              <p:nvPr/>
            </p:nvSpPr>
            <p:spPr>
              <a:xfrm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C40A498-2E7D-4C11-9735-A3A413C2BA7F}"/>
                  </a:ext>
                </a:extLst>
              </p:cNvPr>
              <p:cNvSpPr/>
              <p:nvPr/>
            </p:nvSpPr>
            <p:spPr>
              <a:xfrm>
                <a:off x="2333624" y="890244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6C89EE-BEC0-4726-8971-6FF27902B537}"/>
              </a:ext>
            </a:extLst>
          </p:cNvPr>
          <p:cNvGrpSpPr/>
          <p:nvPr/>
        </p:nvGrpSpPr>
        <p:grpSpPr>
          <a:xfrm>
            <a:off x="333645" y="1707758"/>
            <a:ext cx="2266679" cy="1088433"/>
            <a:chOff x="870273" y="1933575"/>
            <a:chExt cx="2266679" cy="10884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23F91-7214-42AD-8CC4-4315764C5581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D9C31E-A07D-40E2-9F06-96B50B68E669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ACDBEF-DFDE-44F8-A4E0-5C8B51F6521C}"/>
              </a:ext>
            </a:extLst>
          </p:cNvPr>
          <p:cNvSpPr txBox="1"/>
          <p:nvPr/>
        </p:nvSpPr>
        <p:spPr>
          <a:xfrm>
            <a:off x="336708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83CDAB-3B6E-4F50-9A19-F51F3B4842CC}"/>
              </a:ext>
            </a:extLst>
          </p:cNvPr>
          <p:cNvSpPr txBox="1"/>
          <p:nvPr/>
        </p:nvSpPr>
        <p:spPr>
          <a:xfrm>
            <a:off x="6357158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38F75E-21B0-46AC-916A-7AD20D0574EB}"/>
              </a:ext>
            </a:extLst>
          </p:cNvPr>
          <p:cNvSpPr txBox="1"/>
          <p:nvPr/>
        </p:nvSpPr>
        <p:spPr>
          <a:xfrm>
            <a:off x="9347277" y="1098902"/>
            <a:ext cx="2223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DAE87F-EC26-4F34-8CD0-921A8E6C33FB}"/>
              </a:ext>
            </a:extLst>
          </p:cNvPr>
          <p:cNvSpPr/>
          <p:nvPr/>
        </p:nvSpPr>
        <p:spPr>
          <a:xfrm>
            <a:off x="9347278" y="227020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4D3788-0635-4B5E-BA50-D9F7ED753EF8}"/>
              </a:ext>
            </a:extLst>
          </p:cNvPr>
          <p:cNvSpPr/>
          <p:nvPr/>
        </p:nvSpPr>
        <p:spPr>
          <a:xfrm>
            <a:off x="9347278" y="2587704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985C7B-5CBA-4463-A649-20D5DE30FDDB}"/>
              </a:ext>
            </a:extLst>
          </p:cNvPr>
          <p:cNvSpPr/>
          <p:nvPr/>
        </p:nvSpPr>
        <p:spPr>
          <a:xfrm>
            <a:off x="9347278" y="3222694"/>
            <a:ext cx="2223354" cy="720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50E26B2-5DE0-46DF-A24C-59BEFD742612}"/>
              </a:ext>
            </a:extLst>
          </p:cNvPr>
          <p:cNvSpPr/>
          <p:nvPr/>
        </p:nvSpPr>
        <p:spPr>
          <a:xfrm>
            <a:off x="10850632" y="4044187"/>
            <a:ext cx="720000" cy="216000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latin typeface="Tw Cen MT" panose="020B0602020104020603" pitchFamily="34" charset="0"/>
              </a:rPr>
              <a:t>Send</a:t>
            </a:r>
            <a:endParaRPr lang="en-GB" sz="1100" dirty="0">
              <a:latin typeface="Tw Cen MT" panose="020B06020201040206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D55255-8488-44B0-8002-D23A4806EE8D}"/>
              </a:ext>
            </a:extLst>
          </p:cNvPr>
          <p:cNvSpPr/>
          <p:nvPr/>
        </p:nvSpPr>
        <p:spPr>
          <a:xfrm>
            <a:off x="9347278" y="2905199"/>
            <a:ext cx="2223354" cy="216000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100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698AE9A-E550-46A3-BF8D-BF0374C3D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10459630" y="4467366"/>
            <a:ext cx="1259323" cy="174987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A43D0E5-EE56-4B99-BC7A-24608538779D}"/>
              </a:ext>
            </a:extLst>
          </p:cNvPr>
          <p:cNvGrpSpPr/>
          <p:nvPr/>
        </p:nvGrpSpPr>
        <p:grpSpPr>
          <a:xfrm>
            <a:off x="9440146" y="4605351"/>
            <a:ext cx="987765" cy="224521"/>
            <a:chOff x="9430621" y="4650594"/>
            <a:chExt cx="987765" cy="2245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E2726C-E486-4B89-8C3E-6BFE0FD3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621" y="4650596"/>
              <a:ext cx="216001" cy="216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BD6C29B-750C-4863-A12C-1D398313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7876" y="4659115"/>
              <a:ext cx="216001" cy="21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C20FEC-96FF-40DC-AF83-634837FD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5131" y="4650594"/>
              <a:ext cx="216001" cy="216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07A0862-E519-436A-A1F1-EC17E94C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2385" y="4650594"/>
              <a:ext cx="216001" cy="2160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88F37FE-114B-44B6-AF61-ECA0809F99DA}"/>
              </a:ext>
            </a:extLst>
          </p:cNvPr>
          <p:cNvSpPr txBox="1"/>
          <p:nvPr/>
        </p:nvSpPr>
        <p:spPr>
          <a:xfrm>
            <a:off x="9347278" y="4358336"/>
            <a:ext cx="664478" cy="21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765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765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765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48CC6D-A803-4C56-B84D-F7ABDAA555AA}"/>
              </a:ext>
            </a:extLst>
          </p:cNvPr>
          <p:cNvSpPr txBox="1"/>
          <p:nvPr/>
        </p:nvSpPr>
        <p:spPr>
          <a:xfrm>
            <a:off x="9572935" y="6009811"/>
            <a:ext cx="1772038" cy="2000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Copyright© 2021 SOO. All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rights</a:t>
            </a:r>
            <a:r>
              <a:rPr lang="de-DE" sz="7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80000"/>
                    </a:prstClr>
                  </a:outerShdw>
                </a:effectLst>
                <a:latin typeface="Tw Cen MT" panose="020B0602020104020603" pitchFamily="34" charset="0"/>
              </a:rPr>
              <a:t>reserved</a:t>
            </a:r>
            <a:endParaRPr lang="en-GB" sz="7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8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779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9B06EF-E683-4332-A18F-586B052836C7}"/>
              </a:ext>
            </a:extLst>
          </p:cNvPr>
          <p:cNvGrpSpPr/>
          <p:nvPr/>
        </p:nvGrpSpPr>
        <p:grpSpPr>
          <a:xfrm>
            <a:off x="321608" y="639000"/>
            <a:ext cx="2520001" cy="5580000"/>
            <a:chOff x="3300198" y="639000"/>
            <a:chExt cx="2520001" cy="558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797DB-D63C-4AC2-B873-17146E47FC7B}"/>
                </a:ext>
              </a:extLst>
            </p:cNvPr>
            <p:cNvSpPr/>
            <p:nvPr/>
          </p:nvSpPr>
          <p:spPr>
            <a:xfrm>
              <a:off x="3300199" y="639000"/>
              <a:ext cx="2520000" cy="5580000"/>
            </a:xfrm>
            <a:prstGeom prst="rect">
              <a:avLst/>
            </a:prstGeom>
            <a:solidFill>
              <a:srgbClr val="2B26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FA3A4-AF24-44D7-A032-8EC86CA6B75B}"/>
                </a:ext>
              </a:extLst>
            </p:cNvPr>
            <p:cNvSpPr/>
            <p:nvPr/>
          </p:nvSpPr>
          <p:spPr>
            <a:xfrm>
              <a:off x="3300198" y="639000"/>
              <a:ext cx="2520000" cy="461665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6D1CDB-08E9-4C20-9258-9A2973189BB9}"/>
                </a:ext>
              </a:extLst>
            </p:cNvPr>
            <p:cNvSpPr txBox="1"/>
            <p:nvPr/>
          </p:nvSpPr>
          <p:spPr>
            <a:xfrm>
              <a:off x="3300200" y="639000"/>
              <a:ext cx="81279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2400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D4C22-575A-4427-A706-C6F69734DE37}"/>
                </a:ext>
              </a:extLst>
            </p:cNvPr>
            <p:cNvGrpSpPr/>
            <p:nvPr/>
          </p:nvGrpSpPr>
          <p:grpSpPr>
            <a:xfrm>
              <a:off x="5405223" y="736483"/>
              <a:ext cx="266700" cy="266700"/>
              <a:chOff x="2333624" y="706107"/>
              <a:chExt cx="266700" cy="2667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9D00D26-CAF3-4A69-AAFB-D65A139D7977}"/>
                  </a:ext>
                </a:extLst>
              </p:cNvPr>
              <p:cNvSpPr/>
              <p:nvPr/>
            </p:nvSpPr>
            <p:spPr>
              <a:xfrm rot="27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DEA2BF7-81B0-49E3-A0F4-1E7D5BBF719C}"/>
                  </a:ext>
                </a:extLst>
              </p:cNvPr>
              <p:cNvSpPr/>
              <p:nvPr/>
            </p:nvSpPr>
            <p:spPr>
              <a:xfrm rot="18900000">
                <a:off x="2333624" y="816597"/>
                <a:ext cx="266700" cy="457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71628-ACEF-4911-8996-591E0525A5C5}"/>
              </a:ext>
            </a:extLst>
          </p:cNvPr>
          <p:cNvGrpSpPr/>
          <p:nvPr/>
        </p:nvGrpSpPr>
        <p:grpSpPr>
          <a:xfrm>
            <a:off x="426653" y="1788720"/>
            <a:ext cx="2266679" cy="1088433"/>
            <a:chOff x="870273" y="1933575"/>
            <a:chExt cx="2266679" cy="1088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FBAFC-31A9-4944-ABE9-795C075EA610}"/>
                </a:ext>
              </a:extLst>
            </p:cNvPr>
            <p:cNvSpPr txBox="1"/>
            <p:nvPr/>
          </p:nvSpPr>
          <p:spPr>
            <a:xfrm>
              <a:off x="870273" y="1933575"/>
              <a:ext cx="226667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2800" b="1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28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B4E753-F766-45D0-B6BB-D4E3D224A61C}"/>
                </a:ext>
              </a:extLst>
            </p:cNvPr>
            <p:cNvSpPr txBox="1"/>
            <p:nvPr/>
          </p:nvSpPr>
          <p:spPr>
            <a:xfrm>
              <a:off x="870273" y="2806565"/>
              <a:ext cx="2266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8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8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1EC41-6506-4517-8ABC-AD44F90E7B43}"/>
              </a:ext>
            </a:extLst>
          </p:cNvPr>
          <p:cNvSpPr/>
          <p:nvPr/>
        </p:nvSpPr>
        <p:spPr>
          <a:xfrm>
            <a:off x="724278" y="1100665"/>
            <a:ext cx="2117330" cy="5118335"/>
          </a:xfrm>
          <a:prstGeom prst="rect">
            <a:avLst/>
          </a:prstGeom>
          <a:solidFill>
            <a:srgbClr val="2B2625">
              <a:alpha val="9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0919C-5729-4314-91AA-5FEF59C33A36}"/>
              </a:ext>
            </a:extLst>
          </p:cNvPr>
          <p:cNvSpPr txBox="1"/>
          <p:nvPr/>
        </p:nvSpPr>
        <p:spPr>
          <a:xfrm>
            <a:off x="1134409" y="1128593"/>
            <a:ext cx="1558923" cy="1898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Home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About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Work</a:t>
            </a:r>
          </a:p>
          <a:p>
            <a:pPr algn="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Kaufmann BT" panose="03080502030307080303" pitchFamily="66" charset="0"/>
              </a:rPr>
              <a:t>Contact</a:t>
            </a:r>
            <a:endParaRPr lang="en-GB" sz="2000" dirty="0">
              <a:solidFill>
                <a:schemeClr val="bg1"/>
              </a:solidFill>
              <a:latin typeface="Kaufmann BT" panose="03080502030307080303" pitchFamily="66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4F5B5-80D5-4CC3-8B85-477A6A06DE56}"/>
              </a:ext>
            </a:extLst>
          </p:cNvPr>
          <p:cNvGrpSpPr/>
          <p:nvPr/>
        </p:nvGrpSpPr>
        <p:grpSpPr>
          <a:xfrm>
            <a:off x="2123129" y="3158773"/>
            <a:ext cx="436854" cy="195944"/>
            <a:chOff x="3900197" y="279917"/>
            <a:chExt cx="436854" cy="19594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0C8DB7-C96A-414D-8CE7-FC8B405E8562}"/>
                </a:ext>
              </a:extLst>
            </p:cNvPr>
            <p:cNvSpPr/>
            <p:nvPr/>
          </p:nvSpPr>
          <p:spPr>
            <a:xfrm>
              <a:off x="3900197" y="279918"/>
              <a:ext cx="436854" cy="19594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innerShdw blurRad="12700" dist="25400" dir="13800000">
                <a:prstClr val="black">
                  <a:alpha val="4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00CEE-5F76-4231-82B9-36BA563C25BB}"/>
                </a:ext>
              </a:extLst>
            </p:cNvPr>
            <p:cNvSpPr/>
            <p:nvPr/>
          </p:nvSpPr>
          <p:spPr>
            <a:xfrm>
              <a:off x="3900197" y="279917"/>
              <a:ext cx="194400" cy="19594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</p:grpSp>
    </p:spTree>
    <p:extLst>
      <p:ext uri="{BB962C8B-B14F-4D97-AF65-F5344CB8AC3E}">
        <p14:creationId xmlns:p14="http://schemas.microsoft.com/office/powerpoint/2010/main" val="4285047432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671750A-4ABF-4C73-A678-F1362B93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4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A8EDDC-0048-49F0-827A-235AAEF3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062936-508D-4129-9825-8AA8BF61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2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A5E603D-234C-4453-AE23-64B584D7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90C4898-C049-4898-8E09-E2191498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3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7D4F446-82D4-4A4B-AAAF-6BAE980B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5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26FDA3-A7B7-48D8-A8C5-F42A5530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8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B746C46-7B2F-4963-8F14-1BC6EBC0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81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FDA1C2A-FF99-44ED-AFD8-F3C9AAFB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56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5F8269F4-4A85-4BA4-A195-72DF115F8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2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7B613D66-1D94-438E-B829-43C79601F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906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98E4DB4-3D68-41A5-A82D-015B9C77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1" y="325788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C55A85AD-D4CB-455D-867F-4898279ED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81" y="31892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097D83-36CF-4118-ADBE-5182547BEA8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5139"/>
          <a:stretch/>
        </p:blipFill>
        <p:spPr>
          <a:xfrm flipH="1">
            <a:off x="8502025" y="1610904"/>
            <a:ext cx="3694748" cy="5133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2C07FF-F63C-4234-A7BB-6D4D9683708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43399"/>
          <a:stretch/>
        </p:blipFill>
        <p:spPr>
          <a:xfrm flipH="1">
            <a:off x="3758158" y="1610904"/>
            <a:ext cx="4263116" cy="5133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665A50-8F29-4A9A-B5A2-79F458EFDE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554" y="2269512"/>
            <a:ext cx="432001" cy="43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F562CC-CDE0-451C-96A3-CD09A66778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1502" y="2269512"/>
            <a:ext cx="432001" cy="43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3887C5-6D5F-4451-8875-B5A91E7A91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24449" y="2269511"/>
            <a:ext cx="432001" cy="43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E0E26F-314C-45F9-AFCC-D846AB0DEE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87396" y="2269510"/>
            <a:ext cx="432001" cy="43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F0C0B-69B3-4047-80ED-2538C0EE437A}"/>
              </a:ext>
            </a:extLst>
          </p:cNvPr>
          <p:cNvSpPr/>
          <p:nvPr/>
        </p:nvSpPr>
        <p:spPr>
          <a:xfrm>
            <a:off x="716453" y="2755940"/>
            <a:ext cx="1920044" cy="172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7A3CA-D03B-46F9-AFA3-EB898209F250}"/>
              </a:ext>
            </a:extLst>
          </p:cNvPr>
          <p:cNvGrpSpPr/>
          <p:nvPr/>
        </p:nvGrpSpPr>
        <p:grpSpPr>
          <a:xfrm>
            <a:off x="1461503" y="3187540"/>
            <a:ext cx="432000" cy="432000"/>
            <a:chOff x="963056" y="3867150"/>
            <a:chExt cx="1420755" cy="142075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C19AE9-175C-417A-91D5-CBD01D4845EA}"/>
                </a:ext>
              </a:extLst>
            </p:cNvPr>
            <p:cNvSpPr/>
            <p:nvPr/>
          </p:nvSpPr>
          <p:spPr>
            <a:xfrm>
              <a:off x="963056" y="3867150"/>
              <a:ext cx="1420755" cy="1420755"/>
            </a:xfrm>
            <a:prstGeom prst="ellipse">
              <a:avLst/>
            </a:prstGeom>
            <a:noFill/>
            <a:ln w="63500">
              <a:solidFill>
                <a:srgbClr val="2B26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BB5E32-05F6-4096-876F-E642A6FA24FE}"/>
                </a:ext>
              </a:extLst>
            </p:cNvPr>
            <p:cNvSpPr/>
            <p:nvPr/>
          </p:nvSpPr>
          <p:spPr>
            <a:xfrm>
              <a:off x="1670051" y="3867150"/>
              <a:ext cx="713760" cy="1420754"/>
            </a:xfrm>
            <a:custGeom>
              <a:avLst/>
              <a:gdLst>
                <a:gd name="connsiteX0" fmla="*/ 3383 w 713760"/>
                <a:gd name="connsiteY0" fmla="*/ 0 h 1420754"/>
                <a:gd name="connsiteX1" fmla="*/ 699329 w 713760"/>
                <a:gd name="connsiteY1" fmla="*/ 567212 h 1420754"/>
                <a:gd name="connsiteX2" fmla="*/ 713760 w 713760"/>
                <a:gd name="connsiteY2" fmla="*/ 710368 h 1420754"/>
                <a:gd name="connsiteX3" fmla="*/ 713760 w 713760"/>
                <a:gd name="connsiteY3" fmla="*/ 710388 h 1420754"/>
                <a:gd name="connsiteX4" fmla="*/ 699329 w 713760"/>
                <a:gd name="connsiteY4" fmla="*/ 853544 h 1420754"/>
                <a:gd name="connsiteX5" fmla="*/ 146549 w 713760"/>
                <a:gd name="connsiteY5" fmla="*/ 1406324 h 1420754"/>
                <a:gd name="connsiteX6" fmla="*/ 3403 w 713760"/>
                <a:gd name="connsiteY6" fmla="*/ 1420754 h 1420754"/>
                <a:gd name="connsiteX7" fmla="*/ 3363 w 713760"/>
                <a:gd name="connsiteY7" fmla="*/ 1420754 h 1420754"/>
                <a:gd name="connsiteX8" fmla="*/ 0 w 713760"/>
                <a:gd name="connsiteY8" fmla="*/ 1420415 h 1420754"/>
                <a:gd name="connsiteX9" fmla="*/ 0 w 713760"/>
                <a:gd name="connsiteY9" fmla="*/ 341 h 142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760" h="1420754">
                  <a:moveTo>
                    <a:pt x="3383" y="0"/>
                  </a:moveTo>
                  <a:cubicBezTo>
                    <a:pt x="346673" y="0"/>
                    <a:pt x="633089" y="243505"/>
                    <a:pt x="699329" y="567212"/>
                  </a:cubicBezTo>
                  <a:lnTo>
                    <a:pt x="713760" y="710368"/>
                  </a:lnTo>
                  <a:lnTo>
                    <a:pt x="713760" y="710388"/>
                  </a:lnTo>
                  <a:lnTo>
                    <a:pt x="699329" y="853544"/>
                  </a:lnTo>
                  <a:cubicBezTo>
                    <a:pt x="642552" y="1131008"/>
                    <a:pt x="424012" y="1349547"/>
                    <a:pt x="146549" y="1406324"/>
                  </a:cubicBezTo>
                  <a:lnTo>
                    <a:pt x="3403" y="1420754"/>
                  </a:lnTo>
                  <a:lnTo>
                    <a:pt x="3363" y="1420754"/>
                  </a:lnTo>
                  <a:lnTo>
                    <a:pt x="0" y="1420415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2B26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pic>
        <p:nvPicPr>
          <p:cNvPr id="12" name="Picture 14">
            <a:extLst>
              <a:ext uri="{FF2B5EF4-FFF2-40B4-BE49-F238E27FC236}">
                <a16:creationId xmlns:a16="http://schemas.microsoft.com/office/drawing/2014/main" id="{7C4CFFFA-F429-4FC6-BA1C-9AF51A97C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8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38218123-4366-48E2-9D3B-9E2FB9A0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02" y="45375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37D997D-3916-43E6-A74C-567C54CE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81" y="132251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6419A8-E8EE-43C6-9973-93F97458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45" y="84811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10109FD-7E4F-4E9A-BAE8-0AF95884B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96" y="9571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84854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46547-D916-4B81-8287-BC3886A48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" t="14287" r="3424" b="3246"/>
          <a:stretch/>
        </p:blipFill>
        <p:spPr>
          <a:xfrm>
            <a:off x="846662" y="1535055"/>
            <a:ext cx="8916464" cy="431222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68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20CA79F-2639-4A59-9DB9-6CC155306637}"/>
              </a:ext>
            </a:extLst>
          </p:cNvPr>
          <p:cNvGrpSpPr/>
          <p:nvPr/>
        </p:nvGrpSpPr>
        <p:grpSpPr>
          <a:xfrm>
            <a:off x="139491" y="1028397"/>
            <a:ext cx="8026736" cy="4801206"/>
            <a:chOff x="139501" y="842386"/>
            <a:chExt cx="8413799" cy="5173227"/>
          </a:xfrm>
          <a:scene3d>
            <a:camera prst="perspectiveContrastingRightFacing"/>
            <a:lightRig rig="threePt" dir="t"/>
          </a:scene3d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3D8942-F5BD-4FC1-A939-959FBA454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05" r="569"/>
            <a:stretch/>
          </p:blipFill>
          <p:spPr>
            <a:xfrm>
              <a:off x="139501" y="842386"/>
              <a:ext cx="6185923" cy="316687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6252A8-5B75-4A8D-B354-E662FB77E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05" r="569"/>
            <a:stretch/>
          </p:blipFill>
          <p:spPr>
            <a:xfrm>
              <a:off x="839034" y="1355693"/>
              <a:ext cx="6194949" cy="3171498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7AA7B1-BC81-4E79-97F0-8D7CEAB10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241" r="569"/>
            <a:stretch/>
          </p:blipFill>
          <p:spPr>
            <a:xfrm>
              <a:off x="1399787" y="1868999"/>
              <a:ext cx="6176926" cy="317149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AB2A1-719C-4FAD-9EBA-8A52C3124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354" r="569" b="197"/>
            <a:stretch/>
          </p:blipFill>
          <p:spPr>
            <a:xfrm>
              <a:off x="1856456" y="2382305"/>
              <a:ext cx="6185922" cy="317149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A57D78-B9F9-4FE0-8697-7AE444452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740" r="739" b="508"/>
            <a:stretch/>
          </p:blipFill>
          <p:spPr>
            <a:xfrm>
              <a:off x="2367377" y="2869322"/>
              <a:ext cx="6185923" cy="3146291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E98A0C-1810-40AE-B76F-BFB6A9912938}"/>
              </a:ext>
            </a:extLst>
          </p:cNvPr>
          <p:cNvGrpSpPr/>
          <p:nvPr/>
        </p:nvGrpSpPr>
        <p:grpSpPr>
          <a:xfrm>
            <a:off x="8272951" y="144346"/>
            <a:ext cx="3112206" cy="6569308"/>
            <a:chOff x="8876919" y="144346"/>
            <a:chExt cx="3112206" cy="656930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5522A5-ABEA-4422-AF23-18EE6E1ED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724" t="15696" r="46537" b="8934"/>
            <a:stretch/>
          </p:blipFill>
          <p:spPr>
            <a:xfrm>
              <a:off x="8876919" y="144346"/>
              <a:ext cx="1955058" cy="4198988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A704DC-4AA1-4BDB-A5E4-0B0A6EE36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829" t="15695" r="46523" b="8994"/>
            <a:stretch/>
          </p:blipFill>
          <p:spPr>
            <a:xfrm>
              <a:off x="9204197" y="754098"/>
              <a:ext cx="1951410" cy="4207363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A402272-CE48-4997-AA67-52538994D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3770" t="15695" r="46622" b="8959"/>
            <a:stretch/>
          </p:blipFill>
          <p:spPr>
            <a:xfrm>
              <a:off x="9461650" y="1332914"/>
              <a:ext cx="1951410" cy="4217689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C560A8-DCCD-4999-B99D-3F08B6F6E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854" t="15650" r="46562" b="9026"/>
            <a:stretch/>
          </p:blipFill>
          <p:spPr>
            <a:xfrm>
              <a:off x="9746456" y="1895725"/>
              <a:ext cx="1951410" cy="4222000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8EF474-6F04-4D7C-9A28-D39B71908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3776" t="15650" r="46537" b="9166"/>
            <a:stretch/>
          </p:blipFill>
          <p:spPr>
            <a:xfrm>
              <a:off x="10037716" y="2521738"/>
              <a:ext cx="1951409" cy="4191916"/>
            </a:xfrm>
            <a:prstGeom prst="rect">
              <a:avLst/>
            </a:prstGeom>
            <a:effectLst>
              <a:outerShdw blurRad="101600" dist="101600" dir="2400000" algn="tl" rotWithShape="0">
                <a:prstClr val="black">
                  <a:alpha val="13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9774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996563-F7FE-4610-AEA9-F62DCAE3934C}"/>
              </a:ext>
            </a:extLst>
          </p:cNvPr>
          <p:cNvSpPr/>
          <p:nvPr/>
        </p:nvSpPr>
        <p:spPr>
          <a:xfrm>
            <a:off x="530223" y="330993"/>
            <a:ext cx="8451852" cy="633888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rgbClr val="EFEFEF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ACE06-142D-4A1A-86F5-AB5EEDCF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7" t="15833" r="59512" b="9131"/>
          <a:stretch/>
        </p:blipFill>
        <p:spPr>
          <a:xfrm>
            <a:off x="651272" y="856059"/>
            <a:ext cx="1987111" cy="429414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D8B2E-E253-41B4-B43A-53D1ECE24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3" t="15729" r="54336" b="13230"/>
          <a:stretch/>
        </p:blipFill>
        <p:spPr>
          <a:xfrm>
            <a:off x="2205037" y="1396185"/>
            <a:ext cx="3048229" cy="40656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BF0A6-0475-46DE-8704-96F713CAF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39" r="1000"/>
          <a:stretch/>
        </p:blipFill>
        <p:spPr>
          <a:xfrm>
            <a:off x="4002881" y="2316615"/>
            <a:ext cx="5188744" cy="26610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382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7100D-7DD3-419B-AA57-A673ACCC904E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6CE59E-9435-4B3C-A3C5-D1AF824CEAFE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91FF46-C8BA-4015-8C08-2ACF0A45EEB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17062E-09FD-417E-AB8D-00394BF6F784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9B1670-C69D-4E7C-BD01-8AC726E07070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2561234-72BE-4E39-BAD7-5276071E528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96934CC-5407-484E-98A4-0BA8C7ED6AA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580FF0-23F0-446A-882E-81E3499974BE}"/>
              </a:ext>
            </a:extLst>
          </p:cNvPr>
          <p:cNvSpPr txBox="1"/>
          <p:nvPr/>
        </p:nvSpPr>
        <p:spPr>
          <a:xfrm>
            <a:off x="752604" y="2220686"/>
            <a:ext cx="53433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I´m</a:t>
            </a:r>
            <a:r>
              <a:rPr lang="de-DE" sz="1200" dirty="0">
                <a:solidFill>
                  <a:schemeClr val="bg1"/>
                </a:solidFill>
              </a:rPr>
              <a:t> a 22-year-old </a:t>
            </a:r>
            <a:r>
              <a:rPr lang="de-DE" sz="1200" dirty="0" err="1">
                <a:solidFill>
                  <a:schemeClr val="bg1"/>
                </a:solidFill>
              </a:rPr>
              <a:t>frontend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developer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freelance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background</a:t>
            </a:r>
            <a:r>
              <a:rPr lang="de-DE" sz="1200" dirty="0">
                <a:solidFill>
                  <a:schemeClr val="bg1"/>
                </a:solidFill>
              </a:rPr>
              <a:t> in Graphics Design, </a:t>
            </a:r>
            <a:r>
              <a:rPr lang="de-DE" sz="1200" dirty="0" err="1">
                <a:solidFill>
                  <a:schemeClr val="bg1"/>
                </a:solidFill>
              </a:rPr>
              <a:t>currently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computer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science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university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Siegen.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With a combination of graphics designing and software development, I look for creative way to write efficient codes without compromising on the asthetics of my projects.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I´m very interested in the software development spectrum and very much open to learning more technology with an ultimate goal of becoming a Full-Stack developer.</a:t>
            </a:r>
          </a:p>
          <a:p>
            <a:pPr algn="just"/>
            <a:endParaRPr lang="de-DE" sz="1200" dirty="0">
              <a:solidFill>
                <a:schemeClr val="bg1"/>
              </a:solidFill>
            </a:endParaRPr>
          </a:p>
          <a:p>
            <a:pPr algn="just"/>
            <a:r>
              <a:rPr lang="de-DE" sz="1200" dirty="0">
                <a:solidFill>
                  <a:schemeClr val="bg1"/>
                </a:solidFill>
              </a:rPr>
              <a:t>Feel free to reach out to me by using the contact form below or by clicking </a:t>
            </a:r>
            <a:r>
              <a:rPr lang="de-DE" sz="1200" u="sng" dirty="0">
                <a:solidFill>
                  <a:schemeClr val="bg1"/>
                </a:solidFill>
              </a:rPr>
              <a:t>here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82237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DF181-F11C-4FE3-A68D-44CD0025F9FA}"/>
              </a:ext>
            </a:extLst>
          </p:cNvPr>
          <p:cNvSpPr txBox="1"/>
          <p:nvPr/>
        </p:nvSpPr>
        <p:spPr>
          <a:xfrm>
            <a:off x="752604" y="2220686"/>
            <a:ext cx="534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dirty="0" err="1">
                <a:solidFill>
                  <a:schemeClr val="bg1"/>
                </a:solidFill>
              </a:rPr>
              <a:t>Some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finest</a:t>
            </a:r>
            <a:r>
              <a:rPr lang="de-DE" sz="1200" dirty="0">
                <a:solidFill>
                  <a:schemeClr val="bg1"/>
                </a:solidFill>
              </a:rPr>
              <a:t> Projects</a:t>
            </a:r>
          </a:p>
          <a:p>
            <a:pPr algn="just"/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learn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about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design </a:t>
            </a:r>
            <a:r>
              <a:rPr lang="de-DE" sz="1200" dirty="0" err="1">
                <a:solidFill>
                  <a:schemeClr val="bg1"/>
                </a:solidFill>
              </a:rPr>
              <a:t>process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using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wesite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as</a:t>
            </a:r>
            <a:r>
              <a:rPr lang="de-DE" sz="1200" dirty="0">
                <a:solidFill>
                  <a:schemeClr val="bg1"/>
                </a:solidFill>
              </a:rPr>
              <a:t> a </a:t>
            </a:r>
            <a:r>
              <a:rPr lang="de-DE" sz="1200" dirty="0" err="1">
                <a:solidFill>
                  <a:schemeClr val="bg1"/>
                </a:solidFill>
              </a:rPr>
              <a:t>case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study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please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click</a:t>
            </a:r>
            <a:r>
              <a:rPr lang="de-DE" sz="1200" dirty="0">
                <a:solidFill>
                  <a:schemeClr val="bg1"/>
                </a:solidFill>
              </a:rPr>
              <a:t> on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button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below</a:t>
            </a:r>
            <a:r>
              <a:rPr lang="de-DE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E46E12-DFB0-4B85-8DAA-63180CF4076B}"/>
              </a:ext>
            </a:extLst>
          </p:cNvPr>
          <p:cNvSpPr/>
          <p:nvPr/>
        </p:nvSpPr>
        <p:spPr>
          <a:xfrm>
            <a:off x="752605" y="2982401"/>
            <a:ext cx="1219266" cy="32534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Tw Cen MT" panose="020B0602020104020603" pitchFamily="34" charset="0"/>
              </a:rPr>
              <a:t>Design </a:t>
            </a:r>
            <a:r>
              <a:rPr lang="de-DE" sz="1200" dirty="0" err="1">
                <a:latin typeface="Tw Cen MT" panose="020B0602020104020603" pitchFamily="34" charset="0"/>
              </a:rPr>
              <a:t>process</a:t>
            </a:r>
            <a:endParaRPr lang="en-GB" sz="1200" dirty="0">
              <a:latin typeface="Tw Cen MT" panose="020B06020201040206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73695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3586412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6435867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54B17C-16FC-4D79-8975-C16C6C073FB0}"/>
              </a:ext>
            </a:extLst>
          </p:cNvPr>
          <p:cNvSpPr/>
          <p:nvPr/>
        </p:nvSpPr>
        <p:spPr>
          <a:xfrm>
            <a:off x="9285321" y="3832525"/>
            <a:ext cx="2217910" cy="27601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61145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07365F-48A7-4596-866F-76569E575A0F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8BAB8-2925-4F67-9FB0-1DB2ED0D2190}"/>
              </a:ext>
            </a:extLst>
          </p:cNvPr>
          <p:cNvSpPr txBox="1"/>
          <p:nvPr/>
        </p:nvSpPr>
        <p:spPr>
          <a:xfrm>
            <a:off x="348347" y="904845"/>
            <a:ext cx="11174785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Typical Design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505A57-C44D-4BA8-8408-FF295B3F0AC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C1B22-A6FC-4237-A5E2-E07D47EFB497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403B05-303D-4EEA-B0D4-5A8215EE5A2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7E803D-4E25-4871-A719-11313611369F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39D1E0-0515-4E35-BD64-2D81EC204EFA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9" name="Rectangle: Rounded Corners 9">
                <a:extLst>
                  <a:ext uri="{FF2B5EF4-FFF2-40B4-BE49-F238E27FC236}">
                    <a16:creationId xmlns:a16="http://schemas.microsoft.com/office/drawing/2014/main" id="{FA89277C-B9B8-466D-B0ED-0E3E9E8EECA2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6295632-53A8-4920-8F4B-B510C078ECDB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48343" y="2290145"/>
            <a:ext cx="10302724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plan to document my process was initially not considered. I was however inspired to include this process in this project by the social media challenge “How it started vs How it´s going”. So the pictures below should give you an insight of how the project all started and the fact that you´re reading this here is a result of how it´s going. “How it´s going” because I believe there is still a lot of room for improvement.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2A8542DE-63D6-4471-99A8-DD7CE1FAE7CA}"/>
              </a:ext>
            </a:extLst>
          </p:cNvPr>
          <p:cNvSpPr/>
          <p:nvPr/>
        </p:nvSpPr>
        <p:spPr>
          <a:xfrm>
            <a:off x="348343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05E2A557-750F-458D-AC52-CF5AD25546B6}"/>
              </a:ext>
            </a:extLst>
          </p:cNvPr>
          <p:cNvSpPr/>
          <p:nvPr/>
        </p:nvSpPr>
        <p:spPr>
          <a:xfrm>
            <a:off x="4241800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5E51421A-68ED-4884-8F9E-B2D9F96A9DCB}"/>
              </a:ext>
            </a:extLst>
          </p:cNvPr>
          <p:cNvSpPr/>
          <p:nvPr/>
        </p:nvSpPr>
        <p:spPr>
          <a:xfrm>
            <a:off x="8135257" y="3789112"/>
            <a:ext cx="3708401" cy="2541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6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EA527D-1960-43B2-BFDC-2050268E0129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rgbClr val="2B26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Copyright© 2021 Solozo.page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248615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284345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837405"/>
            <a:ext cx="3529016" cy="964171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B70E90-9DDB-4F28-8C30-136525206043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bg1">
                    <a:alpha val="34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AB7FA8-CCED-44DA-977B-F8E4E8642F83}"/>
              </a:ext>
            </a:extLst>
          </p:cNvPr>
          <p:cNvGrpSpPr/>
          <p:nvPr/>
        </p:nvGrpSpPr>
        <p:grpSpPr>
          <a:xfrm>
            <a:off x="4" y="3"/>
            <a:ext cx="12172471" cy="719999"/>
            <a:chOff x="0" y="1"/>
            <a:chExt cx="12192000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C164F4-0693-467A-9097-C28315CCB993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rgbClr val="2B26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342F3-85C9-4E01-AEFE-5B5D9196A767}"/>
                </a:ext>
              </a:extLst>
            </p:cNvPr>
            <p:cNvSpPr txBox="1"/>
            <p:nvPr/>
          </p:nvSpPr>
          <p:spPr>
            <a:xfrm>
              <a:off x="348345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DCD3A-3107-4C18-AA93-0EBEE49B0A0C}"/>
                </a:ext>
              </a:extLst>
            </p:cNvPr>
            <p:cNvSpPr txBox="1"/>
            <p:nvPr/>
          </p:nvSpPr>
          <p:spPr>
            <a:xfrm>
              <a:off x="1971871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chemeClr val="bg1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chemeClr val="bg1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73B3D1-1F75-489E-9A07-EDAF4CFFC078}"/>
                </a:ext>
              </a:extLst>
            </p:cNvPr>
            <p:cNvGrpSpPr/>
            <p:nvPr/>
          </p:nvGrpSpPr>
          <p:grpSpPr>
            <a:xfrm>
              <a:off x="11406803" y="262029"/>
              <a:ext cx="436854" cy="195944"/>
              <a:chOff x="3900197" y="279917"/>
              <a:chExt cx="436854" cy="195944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12FC60D-9DB3-4A7F-92E5-59A37B681A59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1C9C1B-8833-4F77-9889-A4DAD982D2C6}"/>
                  </a:ext>
                </a:extLst>
              </p:cNvPr>
              <p:cNvSpPr/>
              <p:nvPr/>
            </p:nvSpPr>
            <p:spPr>
              <a:xfrm>
                <a:off x="3900197" y="279917"/>
                <a:ext cx="194400" cy="195944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29" y="3948403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432244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898427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chemeClr val="bg1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chemeClr val="bg1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4650229" y="2251517"/>
            <a:ext cx="3529016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Company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4227"/>
            <a:ext cx="3619501" cy="369332"/>
          </a:xfrm>
          <a:prstGeom prst="roundRect">
            <a:avLst/>
          </a:prstGeom>
          <a:solidFill>
            <a:srgbClr val="534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>
                <a:solidFill>
                  <a:schemeClr val="lt1">
                    <a:alpha val="28000"/>
                  </a:schemeClr>
                </a:solidFill>
                <a:latin typeface="Tw Cen MT" panose="020B0602020104020603" pitchFamily="34" charset="0"/>
              </a:rPr>
              <a:t>Ich bin kein Roboter</a:t>
            </a:r>
            <a:endParaRPr lang="en-GB" sz="1399" dirty="0">
              <a:solidFill>
                <a:schemeClr val="lt1">
                  <a:alpha val="28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3032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FE586CC-B825-41A7-91F5-7A8773B5C19A}"/>
              </a:ext>
            </a:extLst>
          </p:cNvPr>
          <p:cNvSpPr/>
          <p:nvPr/>
        </p:nvSpPr>
        <p:spPr>
          <a:xfrm>
            <a:off x="-1" y="12119"/>
            <a:ext cx="12192002" cy="6857998"/>
          </a:xfrm>
          <a:prstGeom prst="rect">
            <a:avLst/>
          </a:prstGeom>
          <a:gradFill>
            <a:gsLst>
              <a:gs pos="0">
                <a:srgbClr val="C7C7C7"/>
              </a:gs>
              <a:gs pos="100000">
                <a:schemeClr val="bg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D4C67-7DBA-4C91-8C98-7C32EB237CAC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9668D7-2746-4631-BA05-302EF9E5EF25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D83F20-5483-46D7-AC95-71E585587151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EBAFBD-62A0-4C08-8A81-FB2974742110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8A3FA3-504B-493D-B37E-96456E42B48E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2E9FB02-81DD-41AC-95E2-09BE1FDE788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6A8CC7F-7AC4-47AB-85F3-76C05264F911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AC21EE-A46D-4923-88F6-664797E9F56E}"/>
              </a:ext>
            </a:extLst>
          </p:cNvPr>
          <p:cNvGrpSpPr/>
          <p:nvPr/>
        </p:nvGrpSpPr>
        <p:grpSpPr>
          <a:xfrm>
            <a:off x="870273" y="1933577"/>
            <a:ext cx="5361022" cy="2616098"/>
            <a:chOff x="870273" y="1933575"/>
            <a:chExt cx="5361021" cy="26160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A95777-D347-4D82-8504-C1EE0219BB43}"/>
                </a:ext>
              </a:extLst>
            </p:cNvPr>
            <p:cNvSpPr txBox="1"/>
            <p:nvPr/>
          </p:nvSpPr>
          <p:spPr>
            <a:xfrm>
              <a:off x="870273" y="1933575"/>
              <a:ext cx="5361021" cy="230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Hello,</a:t>
              </a:r>
            </a:p>
            <a:p>
              <a:r>
                <a:rPr lang="de-DE" sz="7201" b="1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I´m</a:t>
              </a:r>
              <a:r>
                <a:rPr lang="de-DE" sz="7201" b="1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Solomon.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B00297-7E09-4D29-A064-9145CAC00F3A}"/>
                </a:ext>
              </a:extLst>
            </p:cNvPr>
            <p:cNvSpPr txBox="1"/>
            <p:nvPr/>
          </p:nvSpPr>
          <p:spPr>
            <a:xfrm>
              <a:off x="870273" y="4241897"/>
              <a:ext cx="5090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Looking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for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next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opportunity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to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make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 a </a:t>
              </a:r>
              <a:r>
                <a:rPr lang="de-DE" sz="1400" dirty="0" err="1">
                  <a:solidFill>
                    <a:srgbClr val="2B2625"/>
                  </a:solidFill>
                  <a:latin typeface="Tw Cen MT" panose="020B0602020104020603" pitchFamily="34" charset="0"/>
                </a:rPr>
                <a:t>change</a:t>
              </a:r>
              <a:r>
                <a:rPr lang="de-DE" sz="1400" dirty="0">
                  <a:solidFill>
                    <a:srgbClr val="2B2625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C199BA-7F65-4811-ABF6-B76624891E03}"/>
              </a:ext>
            </a:extLst>
          </p:cNvPr>
          <p:cNvSpPr/>
          <p:nvPr/>
        </p:nvSpPr>
        <p:spPr>
          <a:xfrm>
            <a:off x="7410450" y="5918200"/>
            <a:ext cx="7112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90649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F9219-06A0-49DA-BC16-7E570C80D2CB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52DB-BBF9-4300-A778-4DC60E577B29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About 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CAF18-C27F-4A70-ABB2-8E46CDA4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99"/>
          <a:stretch/>
        </p:blipFill>
        <p:spPr>
          <a:xfrm flipH="1">
            <a:off x="7362114" y="1724028"/>
            <a:ext cx="4263116" cy="5133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9A24D-5A55-4379-9957-4DED9469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5" y="4625188"/>
            <a:ext cx="2700761" cy="16887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53100E-648A-4464-8A58-6D0BEA173438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944BA9-0AE8-4C85-A5C4-4877558C6BCF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EC419D-C67A-4AED-941C-34351351220D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D889AB-5D87-4F2A-8A1F-B24BC6178A2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41B1A6-9CE4-4F5C-88B6-E96F1773104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F985E05-E7AB-42EB-926E-E9B88E1E18E7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092997C-3BF8-4E9B-8B56-7E6A2580680B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F4EF40-F3BA-4619-8C84-62696410A4A1}"/>
              </a:ext>
            </a:extLst>
          </p:cNvPr>
          <p:cNvSpPr txBox="1"/>
          <p:nvPr/>
        </p:nvSpPr>
        <p:spPr>
          <a:xfrm>
            <a:off x="348348" y="2105177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Freshman</a:t>
            </a:r>
            <a:r>
              <a:rPr lang="de-DE" sz="900" dirty="0"/>
              <a:t> in Computer Science at </a:t>
            </a:r>
            <a:r>
              <a:rPr lang="de-DE" sz="900" dirty="0" err="1"/>
              <a:t>the</a:t>
            </a:r>
            <a:r>
              <a:rPr lang="de-DE" sz="900" dirty="0"/>
              <a:t> University </a:t>
            </a:r>
            <a:r>
              <a:rPr lang="de-DE" sz="900" dirty="0" err="1"/>
              <a:t>of</a:t>
            </a:r>
            <a:r>
              <a:rPr lang="de-DE" sz="900" dirty="0"/>
              <a:t> Siegen.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0122231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7CDC71-1438-4BBF-A5D9-C6362A1B4D21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1D554-C15E-4C1D-85D9-8E546B243B67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Portfolio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50D606-0B35-446D-A524-ED30A7F34745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1458DC-D103-46B2-9E06-9D3C0CB7CDC6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9C2F6E-6CAB-4FFB-92F5-C67B87F732CE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0D2139-F316-420D-961A-868B686BE04E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4839BE3-261C-4E7B-A4C7-A72C1A50F352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54896DD-9104-462A-9983-DC13AED0EE8F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B27A43-7690-4DDE-B6CD-5A2FD054E3F2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3054220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0F152AB-BCD6-4060-8B4D-EB1D400F8E62}"/>
              </a:ext>
            </a:extLst>
          </p:cNvPr>
          <p:cNvSpPr/>
          <p:nvPr/>
        </p:nvSpPr>
        <p:spPr>
          <a:xfrm>
            <a:off x="-1" y="6"/>
            <a:ext cx="12192002" cy="6857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3A4291-B250-43A2-BD16-B85E46C83412}"/>
              </a:ext>
            </a:extLst>
          </p:cNvPr>
          <p:cNvSpPr txBox="1"/>
          <p:nvPr/>
        </p:nvSpPr>
        <p:spPr>
          <a:xfrm>
            <a:off x="348348" y="904845"/>
            <a:ext cx="5361022" cy="120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1" b="1" dirty="0">
                <a:solidFill>
                  <a:schemeClr val="tx1">
                    <a:alpha val="8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w Cen MT" panose="020B0602020104020603" pitchFamily="34" charset="0"/>
              </a:rPr>
              <a:t>Contact Me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F1B9E3-8ECE-4CEA-A569-C85E72C1F211}"/>
              </a:ext>
            </a:extLst>
          </p:cNvPr>
          <p:cNvGrpSpPr/>
          <p:nvPr/>
        </p:nvGrpSpPr>
        <p:grpSpPr>
          <a:xfrm>
            <a:off x="-1" y="3"/>
            <a:ext cx="12192002" cy="719999"/>
            <a:chOff x="0" y="1"/>
            <a:chExt cx="12192000" cy="72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C2F879-2AA3-4045-9FFD-5B8BED79F518}"/>
                </a:ext>
              </a:extLst>
            </p:cNvPr>
            <p:cNvSpPr/>
            <p:nvPr/>
          </p:nvSpPr>
          <p:spPr>
            <a:xfrm>
              <a:off x="0" y="1"/>
              <a:ext cx="12192000" cy="72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65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0410F7-0A8D-4322-B6DB-DE0700C3E7AA}"/>
                </a:ext>
              </a:extLst>
            </p:cNvPr>
            <p:cNvSpPr txBox="1"/>
            <p:nvPr/>
          </p:nvSpPr>
          <p:spPr>
            <a:xfrm>
              <a:off x="348344" y="12343"/>
              <a:ext cx="1275185" cy="707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sz="3997" b="1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SOO</a:t>
              </a:r>
              <a:endParaRPr lang="en-GB" sz="3997" b="1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F4F5DC-6B9C-47B3-A344-161BBD7D8127}"/>
                </a:ext>
              </a:extLst>
            </p:cNvPr>
            <p:cNvSpPr txBox="1"/>
            <p:nvPr/>
          </p:nvSpPr>
          <p:spPr>
            <a:xfrm>
              <a:off x="1971872" y="190727"/>
              <a:ext cx="908659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de-DE" sz="1600" dirty="0">
                  <a:solidFill>
                    <a:srgbClr val="2B2625"/>
                  </a:solidFill>
                  <a:latin typeface="Kaufmann BT" panose="03080502030307080303" pitchFamily="66" charset="0"/>
                </a:rPr>
                <a:t>Home	About	Work	Contact</a:t>
              </a:r>
              <a:endParaRPr lang="en-GB" sz="1600" dirty="0">
                <a:solidFill>
                  <a:srgbClr val="2B2625"/>
                </a:solidFill>
                <a:latin typeface="Kaufmann BT" panose="03080502030307080303" pitchFamily="66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0E133D4-79EB-48FA-9CF7-0D417F0E68F1}"/>
                </a:ext>
              </a:extLst>
            </p:cNvPr>
            <p:cNvGrpSpPr/>
            <p:nvPr/>
          </p:nvGrpSpPr>
          <p:grpSpPr>
            <a:xfrm>
              <a:off x="11406803" y="262030"/>
              <a:ext cx="436854" cy="195944"/>
              <a:chOff x="3900197" y="279918"/>
              <a:chExt cx="436854" cy="195944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E11C3F6D-F819-4FA9-B35F-DA27E457EFD4}"/>
                  </a:ext>
                </a:extLst>
              </p:cNvPr>
              <p:cNvSpPr/>
              <p:nvPr/>
            </p:nvSpPr>
            <p:spPr>
              <a:xfrm>
                <a:off x="3900197" y="279918"/>
                <a:ext cx="436854" cy="195943"/>
              </a:xfrm>
              <a:prstGeom prst="roundRect">
                <a:avLst>
                  <a:gd name="adj" fmla="val 50000"/>
                </a:avLst>
              </a:prstGeom>
              <a:solidFill>
                <a:srgbClr val="2B2625"/>
              </a:solidFill>
              <a:ln>
                <a:noFill/>
              </a:ln>
              <a:effectLst>
                <a:innerShdw blurRad="12700" dist="25400" dir="13800000">
                  <a:prstClr val="black">
                    <a:alpha val="4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7A33C61-2937-4C05-8E3D-82E47FB2D847}"/>
                  </a:ext>
                </a:extLst>
              </p:cNvPr>
              <p:cNvSpPr/>
              <p:nvPr/>
            </p:nvSpPr>
            <p:spPr>
              <a:xfrm>
                <a:off x="4142651" y="279918"/>
                <a:ext cx="194400" cy="195944"/>
              </a:xfrm>
              <a:prstGeom prst="ellipse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65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677E5B-5AB7-4D98-B416-A5B93F639EB0}"/>
              </a:ext>
            </a:extLst>
          </p:cNvPr>
          <p:cNvSpPr txBox="1"/>
          <p:nvPr/>
        </p:nvSpPr>
        <p:spPr>
          <a:xfrm>
            <a:off x="3929539" y="6530169"/>
            <a:ext cx="433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Copyright© 2021 SOO. All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rights</a:t>
            </a:r>
            <a:r>
              <a:rPr lang="de-DE" sz="1200" dirty="0">
                <a:solidFill>
                  <a:srgbClr val="2B2625"/>
                </a:solidFill>
                <a:latin typeface="Tw Cen MT" panose="020B0602020104020603" pitchFamily="34" charset="0"/>
              </a:rPr>
              <a:t> </a:t>
            </a:r>
            <a:r>
              <a:rPr lang="de-DE" sz="1200" dirty="0" err="1">
                <a:solidFill>
                  <a:srgbClr val="2B2625"/>
                </a:solidFill>
                <a:latin typeface="Tw Cen MT" panose="020B0602020104020603" pitchFamily="34" charset="0"/>
              </a:rPr>
              <a:t>reserved</a:t>
            </a:r>
            <a:endParaRPr lang="en-GB" sz="1200" dirty="0">
              <a:solidFill>
                <a:srgbClr val="2B2625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48E7D2-C8D4-4F88-94E0-BCA4134F5E2A}"/>
              </a:ext>
            </a:extLst>
          </p:cNvPr>
          <p:cNvSpPr/>
          <p:nvPr/>
        </p:nvSpPr>
        <p:spPr>
          <a:xfrm>
            <a:off x="715451" y="2762251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Your</a:t>
            </a:r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Name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39128-3EB2-4991-965F-FB6F8AF48687}"/>
              </a:ext>
            </a:extLst>
          </p:cNvPr>
          <p:cNvSpPr/>
          <p:nvPr/>
        </p:nvSpPr>
        <p:spPr>
          <a:xfrm>
            <a:off x="715451" y="335709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E-mail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E040BE-64E4-4657-9386-3C2B738F3F44}"/>
              </a:ext>
            </a:extLst>
          </p:cNvPr>
          <p:cNvSpPr/>
          <p:nvPr/>
        </p:nvSpPr>
        <p:spPr>
          <a:xfrm>
            <a:off x="4650229" y="2762251"/>
            <a:ext cx="3529016" cy="9641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399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Message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D507A-4EA5-4362-8C41-C968A992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9"/>
          <a:stretch/>
        </p:blipFill>
        <p:spPr>
          <a:xfrm flipH="1">
            <a:off x="8477727" y="1724025"/>
            <a:ext cx="3694748" cy="513397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80AD236-417F-495B-B984-6DB14958DC57}"/>
              </a:ext>
            </a:extLst>
          </p:cNvPr>
          <p:cNvSpPr/>
          <p:nvPr/>
        </p:nvSpPr>
        <p:spPr>
          <a:xfrm>
            <a:off x="4650231" y="3945880"/>
            <a:ext cx="1704975" cy="369332"/>
          </a:xfrm>
          <a:prstGeom prst="roundRect">
            <a:avLst/>
          </a:prstGeom>
          <a:gradFill>
            <a:gsLst>
              <a:gs pos="46000">
                <a:srgbClr val="335D8B"/>
              </a:gs>
              <a:gs pos="0">
                <a:srgbClr val="3F73A7"/>
              </a:gs>
              <a:gs pos="100000">
                <a:srgbClr val="233E6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99" dirty="0">
                <a:latin typeface="Tw Cen MT" panose="020B0602020104020603" pitchFamily="34" charset="0"/>
              </a:rPr>
              <a:t>Send</a:t>
            </a:r>
            <a:endParaRPr lang="en-GB" sz="1999" dirty="0">
              <a:latin typeface="Tw Cen MT" panose="020B06020201040206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D16A8CA-BD47-48DB-A305-B8450AF5C732}"/>
              </a:ext>
            </a:extLst>
          </p:cNvPr>
          <p:cNvSpPr/>
          <p:nvPr/>
        </p:nvSpPr>
        <p:spPr>
          <a:xfrm>
            <a:off x="715451" y="3945880"/>
            <a:ext cx="3619501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399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Subject</a:t>
            </a:r>
            <a:endParaRPr lang="en-GB" sz="1399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7AE035-7628-4468-B58A-DB4BE57A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3635C2-CB69-4CD4-9E8F-93BB719A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35" y="3423435"/>
            <a:ext cx="11130" cy="111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F9ED4F-EF81-4639-8F9C-FB006410C24F}"/>
              </a:ext>
            </a:extLst>
          </p:cNvPr>
          <p:cNvGrpSpPr/>
          <p:nvPr/>
        </p:nvGrpSpPr>
        <p:grpSpPr>
          <a:xfrm>
            <a:off x="1968716" y="4975003"/>
            <a:ext cx="2436525" cy="447685"/>
            <a:chOff x="844951" y="4975003"/>
            <a:chExt cx="2436525" cy="44768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CF97A-6604-4151-A861-8143C01D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951" y="4975005"/>
              <a:ext cx="447683" cy="44768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1B37465-5ECA-439E-A631-E26BA788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7898" y="4975005"/>
              <a:ext cx="447684" cy="4476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185266-5B21-45B1-8CA2-2DB470D1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0846" y="4975004"/>
              <a:ext cx="447683" cy="44768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C098E9-843A-4CC1-90D2-D86B30FB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3793" y="4975003"/>
              <a:ext cx="447683" cy="44768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E15FC3-0780-44B6-8DDF-148C751C7586}"/>
              </a:ext>
            </a:extLst>
          </p:cNvPr>
          <p:cNvSpPr txBox="1"/>
          <p:nvPr/>
        </p:nvSpPr>
        <p:spPr>
          <a:xfrm>
            <a:off x="715453" y="5014179"/>
            <a:ext cx="1253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Find </a:t>
            </a:r>
            <a:r>
              <a:rPr lang="de-DE" sz="1200" dirty="0" err="1">
                <a:solidFill>
                  <a:srgbClr val="534947"/>
                </a:solidFill>
                <a:latin typeface="Tw Cen MT" panose="020B0602020104020603" pitchFamily="34" charset="0"/>
              </a:rPr>
              <a:t>me</a:t>
            </a:r>
            <a:r>
              <a:rPr lang="de-DE" sz="1200" dirty="0">
                <a:solidFill>
                  <a:srgbClr val="534947"/>
                </a:solidFill>
                <a:latin typeface="Tw Cen MT" panose="020B0602020104020603" pitchFamily="34" charset="0"/>
              </a:rPr>
              <a:t> on:</a:t>
            </a:r>
            <a:endParaRPr lang="en-GB" sz="1200" dirty="0">
              <a:solidFill>
                <a:srgbClr val="534947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32303"/>
      </p:ext>
    </p:extLst>
  </p:cSld>
  <p:clrMapOvr>
    <a:masterClrMapping/>
  </p:clrMapOvr>
  <p:transition spd="slow">
    <p:push dir="u"/>
    <p:sndAc>
      <p:stSnd>
        <p:snd r:embed="rId2" name="push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7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693AD61D-C046-472B-890C-0B6787271217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9F70BE5-F5A1-483D-AC23-280C128760D3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2662746-787C-44A1-A0D7-537806B118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17277</TotalTime>
  <Words>516</Words>
  <Application>Microsoft Office PowerPoint</Application>
  <PresentationFormat>Widescreen</PresentationFormat>
  <Paragraphs>110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Kaufmann BT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solomon ozoemenam</dc:creator>
  <cp:lastModifiedBy>solomon ozoemenam</cp:lastModifiedBy>
  <cp:revision>50</cp:revision>
  <dcterms:created xsi:type="dcterms:W3CDTF">2021-03-13T16:08:15Z</dcterms:created>
  <dcterms:modified xsi:type="dcterms:W3CDTF">2021-04-10T20:58:39Z</dcterms:modified>
</cp:coreProperties>
</file>